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5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6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7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8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9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9" r:id="rId3"/>
    <p:sldId id="260" r:id="rId4"/>
    <p:sldId id="264" r:id="rId5"/>
    <p:sldId id="265" r:id="rId6"/>
    <p:sldId id="266" r:id="rId7"/>
    <p:sldId id="267" r:id="rId8"/>
    <p:sldId id="261" r:id="rId9"/>
    <p:sldId id="268" r:id="rId10"/>
    <p:sldId id="270" r:id="rId11"/>
    <p:sldId id="269" r:id="rId12"/>
    <p:sldId id="272" r:id="rId13"/>
    <p:sldId id="271" r:id="rId14"/>
    <p:sldId id="262" r:id="rId15"/>
    <p:sldId id="274" r:id="rId16"/>
    <p:sldId id="273" r:id="rId17"/>
    <p:sldId id="275" r:id="rId18"/>
    <p:sldId id="276" r:id="rId19"/>
    <p:sldId id="277" r:id="rId20"/>
    <p:sldId id="263" r:id="rId21"/>
    <p:sldId id="281" r:id="rId22"/>
    <p:sldId id="278" r:id="rId23"/>
    <p:sldId id="279" r:id="rId24"/>
    <p:sldId id="280" r:id="rId25"/>
    <p:sldId id="282" r:id="rId26"/>
    <p:sldId id="258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80B0"/>
    <a:srgbClr val="851D4F"/>
    <a:srgbClr val="FBF4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96" y="7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jpg>
</file>

<file path=ppt/media/image5.png>
</file>

<file path=ppt/media/image6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DE870-E54A-4EC9-880E-DE9D0FFE39C9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2FD40C-8600-4DFA-8A2B-78186F037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326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797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635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9385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4238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817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6094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336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5580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224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0260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164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9134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0415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357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2111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5326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6261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7671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09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138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664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407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371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462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074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2FD40C-8600-4DFA-8A2B-78186F03773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29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908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666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597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027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605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80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45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294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864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140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F2194-A853-4C35-AD47-1FFC67E9819D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57B98-3AC3-42EB-873C-539F285D48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219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2943628" y="2522373"/>
            <a:ext cx="631213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感谢您下载包图网平台上提供的</a:t>
            </a:r>
            <a:r>
              <a:rPr lang="en-US" altLang="zh-CN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PPT</a:t>
            </a: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400" b="1" dirty="0">
              <a:solidFill>
                <a:schemeClr val="accent1">
                  <a:lumMod val="50000"/>
                  <a:alpha val="0"/>
                </a:schemeClr>
              </a:solidFill>
              <a:latin typeface="Auraka方黑檀" panose="02020700000000000000" pitchFamily="18" charset="-128"/>
              <a:ea typeface="Auraka方黑檀" panose="02020700000000000000" pitchFamily="18" charset="-128"/>
              <a:sym typeface="逐浪细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265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6.jp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731848"/>
            <a:ext cx="12192000" cy="2126152"/>
          </a:xfrm>
          <a:prstGeom prst="rect">
            <a:avLst/>
          </a:prstGeom>
          <a:gradFill flip="none" rotWithShape="1">
            <a:gsLst>
              <a:gs pos="40000">
                <a:schemeClr val="accent3"/>
              </a:gs>
              <a:gs pos="19000">
                <a:schemeClr val="accent2"/>
              </a:gs>
              <a:gs pos="0">
                <a:schemeClr val="accent2">
                  <a:lumMod val="75000"/>
                </a:schemeClr>
              </a:gs>
              <a:gs pos="97000">
                <a:schemeClr val="accent4">
                  <a:lumMod val="75000"/>
                </a:schemeClr>
              </a:gs>
              <a:gs pos="74000">
                <a:schemeClr val="accent6"/>
              </a:gs>
            </a:gsLst>
            <a:lin ang="0" scaled="1"/>
            <a:tileRect/>
          </a:gradFill>
          <a:ln>
            <a:noFill/>
          </a:ln>
          <a:effectLst>
            <a:outerShdw blurRad="292100" dist="38100" dir="16200000" sx="102000" sy="102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528320" y="995680"/>
            <a:ext cx="5567680" cy="4729480"/>
            <a:chOff x="528320" y="690880"/>
            <a:chExt cx="5567680" cy="4729480"/>
          </a:xfrm>
        </p:grpSpPr>
        <p:sp>
          <p:nvSpPr>
            <p:cNvPr id="5" name="矩形 4"/>
            <p:cNvSpPr/>
            <p:nvPr/>
          </p:nvSpPr>
          <p:spPr>
            <a:xfrm>
              <a:off x="528320" y="690880"/>
              <a:ext cx="5567680" cy="4287520"/>
            </a:xfrm>
            <a:prstGeom prst="rect">
              <a:avLst/>
            </a:prstGeom>
            <a:solidFill>
              <a:srgbClr val="E480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528320" y="4424680"/>
              <a:ext cx="5567680" cy="995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34720" y="1674673"/>
              <a:ext cx="443992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2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商务汇报</a:t>
              </a:r>
              <a:endParaRPr lang="zh-CN" altLang="en-US" sz="72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34720" y="2782669"/>
              <a:ext cx="406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TITLE HERE</a:t>
              </a:r>
              <a:endParaRPr lang="zh-CN" altLang="en-US" sz="36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934720" y="1091029"/>
              <a:ext cx="1300480" cy="508000"/>
            </a:xfrm>
            <a:prstGeom prst="rect">
              <a:avLst/>
            </a:pr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TITLE</a:t>
              </a:r>
              <a:endParaRPr lang="zh-CN" altLang="en-US" sz="20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934720" y="3533655"/>
              <a:ext cx="4064000" cy="568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点击输入您的文字内容，点击输入您的文字内容，点击输入您的文字。点击输入</a:t>
              </a:r>
              <a:endParaRPr lang="en-US" altLang="zh-CN" sz="1100" spc="600" dirty="0" smtClean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5072168" y="1216791"/>
              <a:ext cx="604943" cy="3192649"/>
              <a:chOff x="5072168" y="1216791"/>
              <a:chExt cx="604943" cy="3192649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5374640" y="1798320"/>
                <a:ext cx="0" cy="2611120"/>
              </a:xfrm>
              <a:prstGeom prst="line">
                <a:avLst/>
              </a:prstGeom>
              <a:ln w="12700">
                <a:solidFill>
                  <a:srgbClr val="FBF4F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7" cstate="print"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5407" r="40152"/>
              <a:stretch/>
            </p:blipFill>
            <p:spPr>
              <a:xfrm>
                <a:off x="5072168" y="1216791"/>
                <a:ext cx="604943" cy="612009"/>
              </a:xfrm>
              <a:prstGeom prst="ellipse">
                <a:avLst/>
              </a:prstGeom>
            </p:spPr>
          </p:pic>
        </p:grpSp>
        <p:sp>
          <p:nvSpPr>
            <p:cNvPr id="15" name="文本框 14"/>
            <p:cNvSpPr txBox="1"/>
            <p:nvPr/>
          </p:nvSpPr>
          <p:spPr>
            <a:xfrm>
              <a:off x="1079500" y="4655235"/>
              <a:ext cx="4699000" cy="568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accent2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点击输入您的文字内容，点击输入您的文字内容点击输入您的文字。点击输入</a:t>
              </a:r>
              <a:endParaRPr lang="en-US" altLang="zh-CN" sz="1100" spc="600" dirty="0" smtClean="0">
                <a:solidFill>
                  <a:schemeClr val="accent2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284720" y="1703010"/>
            <a:ext cx="4064000" cy="2719835"/>
            <a:chOff x="7284720" y="1398210"/>
            <a:chExt cx="4064000" cy="2719835"/>
          </a:xfrm>
        </p:grpSpPr>
        <p:sp>
          <p:nvSpPr>
            <p:cNvPr id="17" name="文本框 16"/>
            <p:cNvSpPr txBox="1"/>
            <p:nvPr/>
          </p:nvSpPr>
          <p:spPr>
            <a:xfrm>
              <a:off x="7906808" y="1398210"/>
              <a:ext cx="34419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2 0 </a:t>
              </a:r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2 </a:t>
              </a:r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X </a:t>
              </a:r>
              <a:r>
                <a:rPr lang="zh-CN" altLang="en-US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年 </a:t>
              </a:r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X </a:t>
              </a:r>
              <a:r>
                <a:rPr lang="zh-CN" altLang="en-US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月</a:t>
              </a:r>
              <a:endParaRPr lang="zh-CN" altLang="en-US" sz="20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906808" y="2074782"/>
              <a:ext cx="34419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A M 8 </a:t>
              </a:r>
              <a:r>
                <a:rPr lang="zh-CN" altLang="en-US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：</a:t>
              </a:r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0 0</a:t>
              </a:r>
              <a:endParaRPr lang="zh-CN" altLang="en-US" sz="20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906808" y="2782669"/>
              <a:ext cx="34419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某 </a:t>
              </a:r>
              <a:r>
                <a:rPr lang="zh-CN" altLang="en-US" sz="16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图 网 制 作</a:t>
              </a:r>
              <a:endParaRPr lang="zh-CN" altLang="en-US" sz="16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284720" y="3517881"/>
              <a:ext cx="406400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点击输入您的文字内容，点击输入您的文字内容，点击输入您的文字。点击输入</a:t>
              </a:r>
              <a:endParaRPr lang="en-US" altLang="zh-CN" sz="1100" spc="600" dirty="0" smtClean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</p:grpSp>
      <p:pic>
        <p:nvPicPr>
          <p:cNvPr id="3" name="S.E.N.S. - Palace Memories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>
                  <p14:fade in="5000" out="5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106405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00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5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5ae53972-59df-4a27-aa17-f1b0fe5e4db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978800"/>
            <a:ext cx="11520488" cy="3919603"/>
            <a:chOff x="0" y="1674000"/>
            <a:chExt cx="11520488" cy="3919603"/>
          </a:xfrm>
        </p:grpSpPr>
        <p:grpSp>
          <p:nvGrpSpPr>
            <p:cNvPr id="8" name="îŝľîḋè"/>
            <p:cNvGrpSpPr/>
            <p:nvPr/>
          </p:nvGrpSpPr>
          <p:grpSpPr>
            <a:xfrm>
              <a:off x="5555942" y="1674000"/>
              <a:ext cx="1894264" cy="3919603"/>
              <a:chOff x="5555942" y="1674000"/>
              <a:chExt cx="1894264" cy="3919603"/>
            </a:xfrm>
          </p:grpSpPr>
          <p:sp>
            <p:nvSpPr>
              <p:cNvPr id="24" name="iṥḻiḍè"/>
              <p:cNvSpPr/>
              <p:nvPr/>
            </p:nvSpPr>
            <p:spPr>
              <a:xfrm>
                <a:off x="6078606" y="1674000"/>
                <a:ext cx="1371600" cy="1371600"/>
              </a:xfrm>
              <a:prstGeom prst="ellipse">
                <a:avLst/>
              </a:prstGeom>
              <a:solidFill>
                <a:schemeClr val="bg1"/>
              </a:solidFill>
              <a:ln w="28575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200" kern="0">
                  <a:solidFill>
                    <a:prstClr val="black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5" name="i$ḷidé"/>
              <p:cNvSpPr/>
              <p:nvPr/>
            </p:nvSpPr>
            <p:spPr bwMode="gray">
              <a:xfrm>
                <a:off x="5555942" y="3327043"/>
                <a:ext cx="1045328" cy="1045328"/>
              </a:xfrm>
              <a:prstGeom prst="ellipse">
                <a:avLst/>
              </a:prstGeom>
              <a:solidFill>
                <a:schemeClr val="bg1"/>
              </a:solidFill>
              <a:ln w="28575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200" kern="0" dirty="0">
                  <a:solidFill>
                    <a:prstClr val="black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6" name="íṣ1íḍe"/>
              <p:cNvSpPr/>
              <p:nvPr/>
            </p:nvSpPr>
            <p:spPr bwMode="gray">
              <a:xfrm>
                <a:off x="6210900" y="4699141"/>
                <a:ext cx="894462" cy="894462"/>
              </a:xfrm>
              <a:prstGeom prst="ellipse">
                <a:avLst/>
              </a:prstGeom>
              <a:solidFill>
                <a:schemeClr val="bg1"/>
              </a:solidFill>
              <a:ln w="28575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200" kern="0" dirty="0">
                  <a:solidFill>
                    <a:prstClr val="black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  <p:cxnSp>
            <p:nvCxnSpPr>
              <p:cNvPr id="27" name="直接连接符 26"/>
              <p:cNvCxnSpPr/>
              <p:nvPr/>
            </p:nvCxnSpPr>
            <p:spPr>
              <a:xfrm flipH="1">
                <a:off x="6289894" y="2998650"/>
                <a:ext cx="187325" cy="373721"/>
              </a:xfrm>
              <a:prstGeom prst="line">
                <a:avLst/>
              </a:prstGeom>
              <a:solidFill>
                <a:schemeClr val="bg1"/>
              </a:solidFill>
              <a:ln w="28575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" name="直接连接符 27"/>
              <p:cNvCxnSpPr/>
              <p:nvPr/>
            </p:nvCxnSpPr>
            <p:spPr>
              <a:xfrm>
                <a:off x="6265932" y="4355338"/>
                <a:ext cx="211287" cy="373721"/>
              </a:xfrm>
              <a:prstGeom prst="line">
                <a:avLst/>
              </a:prstGeom>
              <a:solidFill>
                <a:schemeClr val="bg1"/>
              </a:solidFill>
              <a:ln w="28575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29" name="ïşḻïďê"/>
              <p:cNvGrpSpPr/>
              <p:nvPr/>
            </p:nvGrpSpPr>
            <p:grpSpPr>
              <a:xfrm>
                <a:off x="6403129" y="2073835"/>
                <a:ext cx="691514" cy="582510"/>
                <a:chOff x="4861720" y="3735189"/>
                <a:chExt cx="571500" cy="481413"/>
              </a:xfrm>
              <a:solidFill>
                <a:schemeClr val="bg1"/>
              </a:solidFill>
            </p:grpSpPr>
            <p:sp>
              <p:nvSpPr>
                <p:cNvPr id="37" name="iṩḷíḑe"/>
                <p:cNvSpPr/>
                <p:nvPr/>
              </p:nvSpPr>
              <p:spPr bwMode="auto">
                <a:xfrm>
                  <a:off x="4861720" y="3735189"/>
                  <a:ext cx="571500" cy="481413"/>
                </a:xfrm>
                <a:custGeom>
                  <a:avLst/>
                  <a:gdLst>
                    <a:gd name="connsiteX0" fmla="*/ 373273 h 605239"/>
                    <a:gd name="connsiteY0" fmla="*/ 373273 h 605239"/>
                    <a:gd name="connsiteX1" fmla="*/ 373273 h 605239"/>
                    <a:gd name="connsiteY1" fmla="*/ 373273 h 605239"/>
                    <a:gd name="connsiteX2" fmla="*/ 373273 h 605239"/>
                    <a:gd name="connsiteY2" fmla="*/ 373273 h 605239"/>
                    <a:gd name="connsiteX3" fmla="*/ 373273 h 605239"/>
                    <a:gd name="connsiteY3" fmla="*/ 373273 h 605239"/>
                    <a:gd name="connsiteX4" fmla="*/ 373273 h 605239"/>
                    <a:gd name="connsiteY4" fmla="*/ 373273 h 605239"/>
                    <a:gd name="connsiteX5" fmla="*/ 373273 h 605239"/>
                    <a:gd name="connsiteY5" fmla="*/ 373273 h 605239"/>
                    <a:gd name="connsiteX6" fmla="*/ 373273 h 605239"/>
                    <a:gd name="connsiteY6" fmla="*/ 373273 h 605239"/>
                    <a:gd name="connsiteX7" fmla="*/ 373273 h 605239"/>
                    <a:gd name="connsiteY7" fmla="*/ 373273 h 605239"/>
                    <a:gd name="connsiteX8" fmla="*/ 373273 h 605239"/>
                    <a:gd name="connsiteY8" fmla="*/ 373273 h 605239"/>
                    <a:gd name="connsiteX9" fmla="*/ 373273 h 605239"/>
                    <a:gd name="connsiteY9" fmla="*/ 373273 h 605239"/>
                    <a:gd name="connsiteX10" fmla="*/ 373273 h 605239"/>
                    <a:gd name="connsiteY10" fmla="*/ 373273 h 605239"/>
                    <a:gd name="connsiteX11" fmla="*/ 373273 h 605239"/>
                    <a:gd name="connsiteY11" fmla="*/ 373273 h 605239"/>
                    <a:gd name="connsiteX12" fmla="*/ 373273 h 605239"/>
                    <a:gd name="connsiteY12" fmla="*/ 373273 h 605239"/>
                    <a:gd name="connsiteX13" fmla="*/ 373273 h 605239"/>
                    <a:gd name="connsiteY13" fmla="*/ 373273 h 605239"/>
                    <a:gd name="connsiteX14" fmla="*/ 373273 h 605239"/>
                    <a:gd name="connsiteY14" fmla="*/ 373273 h 605239"/>
                    <a:gd name="connsiteX15" fmla="*/ 373273 h 605239"/>
                    <a:gd name="connsiteY15" fmla="*/ 373273 h 605239"/>
                    <a:gd name="connsiteX16" fmla="*/ 373273 h 605239"/>
                    <a:gd name="connsiteY16" fmla="*/ 373273 h 605239"/>
                    <a:gd name="connsiteX17" fmla="*/ 373273 h 605239"/>
                    <a:gd name="connsiteY17" fmla="*/ 373273 h 605239"/>
                    <a:gd name="connsiteX18" fmla="*/ 373273 h 605239"/>
                    <a:gd name="connsiteY18" fmla="*/ 373273 h 605239"/>
                    <a:gd name="connsiteX19" fmla="*/ 373273 h 605239"/>
                    <a:gd name="connsiteY19" fmla="*/ 373273 h 605239"/>
                    <a:gd name="connsiteX20" fmla="*/ 373273 h 605239"/>
                    <a:gd name="connsiteY20" fmla="*/ 373273 h 605239"/>
                    <a:gd name="connsiteX21" fmla="*/ 373273 h 605239"/>
                    <a:gd name="connsiteY21" fmla="*/ 373273 h 605239"/>
                    <a:gd name="connsiteX22" fmla="*/ 373273 h 605239"/>
                    <a:gd name="connsiteY22" fmla="*/ 373273 h 605239"/>
                    <a:gd name="connsiteX23" fmla="*/ 373273 h 605239"/>
                    <a:gd name="connsiteY23" fmla="*/ 373273 h 605239"/>
                    <a:gd name="connsiteX24" fmla="*/ 373273 h 605239"/>
                    <a:gd name="connsiteY24" fmla="*/ 373273 h 605239"/>
                    <a:gd name="connsiteX25" fmla="*/ 373273 h 605239"/>
                    <a:gd name="connsiteY25" fmla="*/ 373273 h 605239"/>
                    <a:gd name="connsiteX26" fmla="*/ 373273 h 605239"/>
                    <a:gd name="connsiteY26" fmla="*/ 373273 h 605239"/>
                    <a:gd name="connsiteX27" fmla="*/ 373273 h 605239"/>
                    <a:gd name="connsiteY27" fmla="*/ 373273 h 605239"/>
                    <a:gd name="connsiteX28" fmla="*/ 373273 h 605239"/>
                    <a:gd name="connsiteY28" fmla="*/ 373273 h 605239"/>
                    <a:gd name="connsiteX29" fmla="*/ 373273 h 605239"/>
                    <a:gd name="connsiteY29" fmla="*/ 373273 h 605239"/>
                    <a:gd name="connsiteX30" fmla="*/ 373273 h 605239"/>
                    <a:gd name="connsiteY30" fmla="*/ 373273 h 605239"/>
                    <a:gd name="connsiteX31" fmla="*/ 373273 h 605239"/>
                    <a:gd name="connsiteY31" fmla="*/ 373273 h 605239"/>
                    <a:gd name="connsiteX32" fmla="*/ 373273 h 605239"/>
                    <a:gd name="connsiteY32" fmla="*/ 373273 h 605239"/>
                    <a:gd name="connsiteX33" fmla="*/ 373273 h 605239"/>
                    <a:gd name="connsiteY33" fmla="*/ 373273 h 605239"/>
                    <a:gd name="connsiteX34" fmla="*/ 373273 h 605239"/>
                    <a:gd name="connsiteY34" fmla="*/ 373273 h 605239"/>
                    <a:gd name="connsiteX35" fmla="*/ 373273 h 605239"/>
                    <a:gd name="connsiteY35" fmla="*/ 373273 h 605239"/>
                    <a:gd name="connsiteX36" fmla="*/ 373273 h 605239"/>
                    <a:gd name="connsiteY36" fmla="*/ 373273 h 605239"/>
                    <a:gd name="connsiteX37" fmla="*/ 373273 h 605239"/>
                    <a:gd name="connsiteY37" fmla="*/ 373273 h 605239"/>
                    <a:gd name="connsiteX38" fmla="*/ 373273 h 605239"/>
                    <a:gd name="connsiteY38" fmla="*/ 373273 h 605239"/>
                    <a:gd name="connsiteX39" fmla="*/ 373273 h 605239"/>
                    <a:gd name="connsiteY39" fmla="*/ 373273 h 605239"/>
                    <a:gd name="connsiteX40" fmla="*/ 373273 h 605239"/>
                    <a:gd name="connsiteY40" fmla="*/ 373273 h 605239"/>
                    <a:gd name="connsiteX41" fmla="*/ 373273 h 605239"/>
                    <a:gd name="connsiteY41" fmla="*/ 373273 h 605239"/>
                    <a:gd name="connsiteX42" fmla="*/ 373273 h 605239"/>
                    <a:gd name="connsiteY42" fmla="*/ 373273 h 605239"/>
                    <a:gd name="connsiteX43" fmla="*/ 373273 h 605239"/>
                    <a:gd name="connsiteY43" fmla="*/ 373273 h 605239"/>
                    <a:gd name="connsiteX44" fmla="*/ 373273 h 605239"/>
                    <a:gd name="connsiteY44" fmla="*/ 373273 h 605239"/>
                    <a:gd name="connsiteX45" fmla="*/ 373273 h 605239"/>
                    <a:gd name="connsiteY45" fmla="*/ 373273 h 605239"/>
                    <a:gd name="connsiteX46" fmla="*/ 373273 h 605239"/>
                    <a:gd name="connsiteY46" fmla="*/ 373273 h 605239"/>
                    <a:gd name="connsiteX47" fmla="*/ 373273 h 605239"/>
                    <a:gd name="connsiteY47" fmla="*/ 373273 h 605239"/>
                    <a:gd name="connsiteX48" fmla="*/ 373273 h 605239"/>
                    <a:gd name="connsiteY48" fmla="*/ 373273 h 605239"/>
                    <a:gd name="connsiteX49" fmla="*/ 373273 h 605239"/>
                    <a:gd name="connsiteY49" fmla="*/ 373273 h 605239"/>
                    <a:gd name="connsiteX50" fmla="*/ 373273 h 605239"/>
                    <a:gd name="connsiteY50" fmla="*/ 373273 h 605239"/>
                    <a:gd name="connsiteX51" fmla="*/ 373273 h 605239"/>
                    <a:gd name="connsiteY51" fmla="*/ 373273 h 605239"/>
                    <a:gd name="connsiteX52" fmla="*/ 373273 h 605239"/>
                    <a:gd name="connsiteY52" fmla="*/ 373273 h 605239"/>
                    <a:gd name="connsiteX53" fmla="*/ 373273 h 605239"/>
                    <a:gd name="connsiteY53" fmla="*/ 373273 h 605239"/>
                    <a:gd name="connsiteX54" fmla="*/ 373273 h 605239"/>
                    <a:gd name="connsiteY54" fmla="*/ 373273 h 605239"/>
                    <a:gd name="connsiteX55" fmla="*/ 373273 h 605239"/>
                    <a:gd name="connsiteY55" fmla="*/ 373273 h 605239"/>
                    <a:gd name="connsiteX56" fmla="*/ 373273 h 605239"/>
                    <a:gd name="connsiteY56" fmla="*/ 373273 h 605239"/>
                    <a:gd name="connsiteX57" fmla="*/ 373273 h 605239"/>
                    <a:gd name="connsiteY57" fmla="*/ 373273 h 605239"/>
                    <a:gd name="connsiteX58" fmla="*/ 373273 h 605239"/>
                    <a:gd name="connsiteY58" fmla="*/ 373273 h 605239"/>
                    <a:gd name="connsiteX59" fmla="*/ 373273 h 605239"/>
                    <a:gd name="connsiteY59" fmla="*/ 373273 h 605239"/>
                    <a:gd name="connsiteX60" fmla="*/ 373273 h 605239"/>
                    <a:gd name="connsiteY60" fmla="*/ 373273 h 605239"/>
                    <a:gd name="connsiteX61" fmla="*/ 373273 h 605239"/>
                    <a:gd name="connsiteY61" fmla="*/ 373273 h 605239"/>
                    <a:gd name="connsiteX62" fmla="*/ 373273 h 605239"/>
                    <a:gd name="connsiteY62" fmla="*/ 373273 h 605239"/>
                    <a:gd name="connsiteX63" fmla="*/ 373273 h 605239"/>
                    <a:gd name="connsiteY63" fmla="*/ 373273 h 605239"/>
                    <a:gd name="connsiteX64" fmla="*/ 373273 h 605239"/>
                    <a:gd name="connsiteY64" fmla="*/ 373273 h 605239"/>
                    <a:gd name="connsiteX65" fmla="*/ 373273 h 605239"/>
                    <a:gd name="connsiteY65" fmla="*/ 373273 h 605239"/>
                    <a:gd name="connsiteX66" fmla="*/ 373273 h 605239"/>
                    <a:gd name="connsiteY66" fmla="*/ 373273 h 605239"/>
                    <a:gd name="connsiteX67" fmla="*/ 373273 h 605239"/>
                    <a:gd name="connsiteY67" fmla="*/ 373273 h 605239"/>
                    <a:gd name="connsiteX68" fmla="*/ 373273 h 605239"/>
                    <a:gd name="connsiteY68" fmla="*/ 373273 h 605239"/>
                    <a:gd name="connsiteX69" fmla="*/ 373273 h 605239"/>
                    <a:gd name="connsiteY69" fmla="*/ 373273 h 605239"/>
                    <a:gd name="connsiteX70" fmla="*/ 373273 h 605239"/>
                    <a:gd name="connsiteY70" fmla="*/ 373273 h 605239"/>
                    <a:gd name="connsiteX71" fmla="*/ 373273 h 605239"/>
                    <a:gd name="connsiteY71" fmla="*/ 373273 h 605239"/>
                    <a:gd name="connsiteX72" fmla="*/ 373273 h 605239"/>
                    <a:gd name="connsiteY72" fmla="*/ 373273 h 605239"/>
                    <a:gd name="connsiteX73" fmla="*/ 373273 h 605239"/>
                    <a:gd name="connsiteY73" fmla="*/ 373273 h 605239"/>
                    <a:gd name="connsiteX74" fmla="*/ 373273 h 605239"/>
                    <a:gd name="connsiteY74" fmla="*/ 373273 h 605239"/>
                    <a:gd name="connsiteX75" fmla="*/ 373273 h 605239"/>
                    <a:gd name="connsiteY75" fmla="*/ 373273 h 605239"/>
                    <a:gd name="connsiteX76" fmla="*/ 373273 h 605239"/>
                    <a:gd name="connsiteY76" fmla="*/ 373273 h 605239"/>
                    <a:gd name="connsiteX77" fmla="*/ 373273 h 605239"/>
                    <a:gd name="connsiteY77" fmla="*/ 373273 h 605239"/>
                    <a:gd name="connsiteX78" fmla="*/ 373273 h 605239"/>
                    <a:gd name="connsiteY78" fmla="*/ 373273 h 605239"/>
                    <a:gd name="connsiteX79" fmla="*/ 373273 h 605239"/>
                    <a:gd name="connsiteY79" fmla="*/ 373273 h 605239"/>
                    <a:gd name="connsiteX80" fmla="*/ 373273 h 605239"/>
                    <a:gd name="connsiteY80" fmla="*/ 373273 h 605239"/>
                    <a:gd name="connsiteX81" fmla="*/ 373273 h 605239"/>
                    <a:gd name="connsiteY81" fmla="*/ 373273 h 605239"/>
                    <a:gd name="connsiteX82" fmla="*/ 373273 h 605239"/>
                    <a:gd name="connsiteY82" fmla="*/ 373273 h 605239"/>
                    <a:gd name="connsiteX83" fmla="*/ 373273 h 605239"/>
                    <a:gd name="connsiteY83" fmla="*/ 373273 h 605239"/>
                    <a:gd name="connsiteX84" fmla="*/ 373273 h 605239"/>
                    <a:gd name="connsiteY84" fmla="*/ 373273 h 605239"/>
                    <a:gd name="connsiteX85" fmla="*/ 373273 h 605239"/>
                    <a:gd name="connsiteY85" fmla="*/ 373273 h 605239"/>
                    <a:gd name="connsiteX86" fmla="*/ 373273 h 605239"/>
                    <a:gd name="connsiteY86" fmla="*/ 373273 h 605239"/>
                    <a:gd name="connsiteX87" fmla="*/ 373273 h 605239"/>
                    <a:gd name="connsiteY87" fmla="*/ 373273 h 605239"/>
                    <a:gd name="connsiteX88" fmla="*/ 373273 h 605239"/>
                    <a:gd name="connsiteY88" fmla="*/ 373273 h 605239"/>
                    <a:gd name="connsiteX89" fmla="*/ 373273 h 605239"/>
                    <a:gd name="connsiteY89" fmla="*/ 373273 h 605239"/>
                    <a:gd name="connsiteX90" fmla="*/ 373273 h 605239"/>
                    <a:gd name="connsiteY90" fmla="*/ 373273 h 605239"/>
                    <a:gd name="connsiteX91" fmla="*/ 373273 h 605239"/>
                    <a:gd name="connsiteY91" fmla="*/ 373273 h 605239"/>
                    <a:gd name="connsiteX92" fmla="*/ 373273 h 605239"/>
                    <a:gd name="connsiteY92" fmla="*/ 373273 h 605239"/>
                    <a:gd name="connsiteX93" fmla="*/ 373273 h 605239"/>
                    <a:gd name="connsiteY93" fmla="*/ 373273 h 605239"/>
                    <a:gd name="connsiteX94" fmla="*/ 373273 h 605239"/>
                    <a:gd name="connsiteY94" fmla="*/ 373273 h 605239"/>
                    <a:gd name="connsiteX95" fmla="*/ 373273 h 605239"/>
                    <a:gd name="connsiteY95" fmla="*/ 373273 h 605239"/>
                    <a:gd name="connsiteX96" fmla="*/ 373273 h 605239"/>
                    <a:gd name="connsiteY96" fmla="*/ 373273 h 605239"/>
                    <a:gd name="connsiteX97" fmla="*/ 373273 h 605239"/>
                    <a:gd name="connsiteY97" fmla="*/ 373273 h 605239"/>
                    <a:gd name="connsiteX98" fmla="*/ 373273 h 605239"/>
                    <a:gd name="connsiteY98" fmla="*/ 373273 h 605239"/>
                    <a:gd name="connsiteX99" fmla="*/ 373273 h 605239"/>
                    <a:gd name="connsiteY99" fmla="*/ 373273 h 605239"/>
                    <a:gd name="connsiteX100" fmla="*/ 373273 h 605239"/>
                    <a:gd name="connsiteY100" fmla="*/ 373273 h 605239"/>
                    <a:gd name="connsiteX101" fmla="*/ 373273 h 605239"/>
                    <a:gd name="connsiteY101" fmla="*/ 373273 h 605239"/>
                    <a:gd name="connsiteX102" fmla="*/ 373273 h 605239"/>
                    <a:gd name="connsiteY102" fmla="*/ 373273 h 605239"/>
                    <a:gd name="connsiteX103" fmla="*/ 373273 h 605239"/>
                    <a:gd name="connsiteY103" fmla="*/ 373273 h 605239"/>
                    <a:gd name="connsiteX104" fmla="*/ 373273 h 605239"/>
                    <a:gd name="connsiteY104" fmla="*/ 373273 h 605239"/>
                    <a:gd name="connsiteX105" fmla="*/ 373273 h 605239"/>
                    <a:gd name="connsiteY105" fmla="*/ 373273 h 605239"/>
                    <a:gd name="connsiteX106" fmla="*/ 373273 h 605239"/>
                    <a:gd name="connsiteY106" fmla="*/ 373273 h 605239"/>
                    <a:gd name="connsiteX107" fmla="*/ 373273 h 605239"/>
                    <a:gd name="connsiteY107" fmla="*/ 373273 h 605239"/>
                    <a:gd name="connsiteX108" fmla="*/ 373273 h 605239"/>
                    <a:gd name="connsiteY108" fmla="*/ 373273 h 605239"/>
                    <a:gd name="connsiteX109" fmla="*/ 373273 h 605239"/>
                    <a:gd name="connsiteY109" fmla="*/ 373273 h 605239"/>
                    <a:gd name="connsiteX110" fmla="*/ 373273 h 605239"/>
                    <a:gd name="connsiteY110" fmla="*/ 373273 h 605239"/>
                    <a:gd name="connsiteX111" fmla="*/ 373273 h 605239"/>
                    <a:gd name="connsiteY111" fmla="*/ 373273 h 605239"/>
                    <a:gd name="connsiteX112" fmla="*/ 373273 h 605239"/>
                    <a:gd name="connsiteY112" fmla="*/ 373273 h 605239"/>
                    <a:gd name="connsiteX113" fmla="*/ 373273 h 605239"/>
                    <a:gd name="connsiteY113" fmla="*/ 373273 h 605239"/>
                    <a:gd name="connsiteX114" fmla="*/ 373273 h 605239"/>
                    <a:gd name="connsiteY114" fmla="*/ 373273 h 605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551291" h="464390">
                      <a:moveTo>
                        <a:pt x="153571" y="454275"/>
                      </a:moveTo>
                      <a:lnTo>
                        <a:pt x="548303" y="454275"/>
                      </a:lnTo>
                      <a:lnTo>
                        <a:pt x="545432" y="464390"/>
                      </a:lnTo>
                      <a:lnTo>
                        <a:pt x="157877" y="464390"/>
                      </a:lnTo>
                      <a:close/>
                      <a:moveTo>
                        <a:pt x="327304" y="428604"/>
                      </a:moveTo>
                      <a:lnTo>
                        <a:pt x="321561" y="447265"/>
                      </a:lnTo>
                      <a:lnTo>
                        <a:pt x="373250" y="447265"/>
                      </a:lnTo>
                      <a:lnTo>
                        <a:pt x="366071" y="428604"/>
                      </a:lnTo>
                      <a:close/>
                      <a:moveTo>
                        <a:pt x="193774" y="397025"/>
                      </a:moveTo>
                      <a:lnTo>
                        <a:pt x="180851" y="425734"/>
                      </a:lnTo>
                      <a:lnTo>
                        <a:pt x="522575" y="425734"/>
                      </a:lnTo>
                      <a:lnTo>
                        <a:pt x="512524" y="397025"/>
                      </a:lnTo>
                      <a:close/>
                      <a:moveTo>
                        <a:pt x="180851" y="391283"/>
                      </a:moveTo>
                      <a:lnTo>
                        <a:pt x="531190" y="391283"/>
                      </a:lnTo>
                      <a:lnTo>
                        <a:pt x="551291" y="447265"/>
                      </a:lnTo>
                      <a:lnTo>
                        <a:pt x="549855" y="450136"/>
                      </a:lnTo>
                      <a:lnTo>
                        <a:pt x="153571" y="450136"/>
                      </a:lnTo>
                      <a:close/>
                      <a:moveTo>
                        <a:pt x="199538" y="212061"/>
                      </a:moveTo>
                      <a:lnTo>
                        <a:pt x="199538" y="282376"/>
                      </a:lnTo>
                      <a:lnTo>
                        <a:pt x="199538" y="362736"/>
                      </a:lnTo>
                      <a:lnTo>
                        <a:pt x="403358" y="362736"/>
                      </a:lnTo>
                      <a:lnTo>
                        <a:pt x="508139" y="362736"/>
                      </a:lnTo>
                      <a:lnTo>
                        <a:pt x="508139" y="275201"/>
                      </a:lnTo>
                      <a:lnTo>
                        <a:pt x="508139" y="212061"/>
                      </a:lnTo>
                      <a:lnTo>
                        <a:pt x="289965" y="212061"/>
                      </a:lnTo>
                      <a:close/>
                      <a:moveTo>
                        <a:pt x="188055" y="197711"/>
                      </a:moveTo>
                      <a:lnTo>
                        <a:pt x="295706" y="197711"/>
                      </a:lnTo>
                      <a:lnTo>
                        <a:pt x="518186" y="197711"/>
                      </a:lnTo>
                      <a:lnTo>
                        <a:pt x="518186" y="278071"/>
                      </a:lnTo>
                      <a:lnTo>
                        <a:pt x="518186" y="375651"/>
                      </a:lnTo>
                      <a:lnTo>
                        <a:pt x="396181" y="375651"/>
                      </a:lnTo>
                      <a:lnTo>
                        <a:pt x="188055" y="375651"/>
                      </a:lnTo>
                      <a:lnTo>
                        <a:pt x="188055" y="280941"/>
                      </a:lnTo>
                      <a:close/>
                      <a:moveTo>
                        <a:pt x="120643" y="121858"/>
                      </a:moveTo>
                      <a:cubicBezTo>
                        <a:pt x="119208" y="121858"/>
                        <a:pt x="116338" y="123292"/>
                        <a:pt x="113467" y="123292"/>
                      </a:cubicBezTo>
                      <a:cubicBezTo>
                        <a:pt x="100552" y="126159"/>
                        <a:pt x="87637" y="129025"/>
                        <a:pt x="74721" y="131892"/>
                      </a:cubicBezTo>
                      <a:cubicBezTo>
                        <a:pt x="70416" y="150528"/>
                        <a:pt x="68981" y="170596"/>
                        <a:pt x="70416" y="189231"/>
                      </a:cubicBezTo>
                      <a:cubicBezTo>
                        <a:pt x="70416" y="207866"/>
                        <a:pt x="73286" y="226501"/>
                        <a:pt x="79026" y="245137"/>
                      </a:cubicBezTo>
                      <a:cubicBezTo>
                        <a:pt x="89072" y="248004"/>
                        <a:pt x="100552" y="249437"/>
                        <a:pt x="110597" y="252304"/>
                      </a:cubicBezTo>
                      <a:cubicBezTo>
                        <a:pt x="114902" y="252304"/>
                        <a:pt x="119208" y="253737"/>
                        <a:pt x="123513" y="253737"/>
                      </a:cubicBezTo>
                      <a:cubicBezTo>
                        <a:pt x="119208" y="232235"/>
                        <a:pt x="114902" y="210733"/>
                        <a:pt x="114902" y="187798"/>
                      </a:cubicBezTo>
                      <a:cubicBezTo>
                        <a:pt x="114902" y="166296"/>
                        <a:pt x="116338" y="143360"/>
                        <a:pt x="120643" y="121858"/>
                      </a:cubicBezTo>
                      <a:close/>
                      <a:moveTo>
                        <a:pt x="165129" y="30116"/>
                      </a:moveTo>
                      <a:cubicBezTo>
                        <a:pt x="159389" y="43017"/>
                        <a:pt x="155084" y="55918"/>
                        <a:pt x="152214" y="68820"/>
                      </a:cubicBezTo>
                      <a:cubicBezTo>
                        <a:pt x="149344" y="78854"/>
                        <a:pt x="146473" y="88888"/>
                        <a:pt x="143603" y="98923"/>
                      </a:cubicBezTo>
                      <a:cubicBezTo>
                        <a:pt x="160824" y="96056"/>
                        <a:pt x="176610" y="96056"/>
                        <a:pt x="193830" y="96056"/>
                      </a:cubicBezTo>
                      <a:cubicBezTo>
                        <a:pt x="202440" y="96056"/>
                        <a:pt x="209616" y="96056"/>
                        <a:pt x="218226" y="97489"/>
                      </a:cubicBezTo>
                      <a:cubicBezTo>
                        <a:pt x="215356" y="88888"/>
                        <a:pt x="213921" y="80287"/>
                        <a:pt x="211051" y="70253"/>
                      </a:cubicBezTo>
                      <a:cubicBezTo>
                        <a:pt x="206745" y="57352"/>
                        <a:pt x="202440" y="44451"/>
                        <a:pt x="196700" y="32983"/>
                      </a:cubicBezTo>
                      <a:cubicBezTo>
                        <a:pt x="202440" y="37283"/>
                        <a:pt x="206745" y="43017"/>
                        <a:pt x="209616" y="48751"/>
                      </a:cubicBezTo>
                      <a:cubicBezTo>
                        <a:pt x="213921" y="54485"/>
                        <a:pt x="218226" y="60219"/>
                        <a:pt x="221096" y="67386"/>
                      </a:cubicBezTo>
                      <a:cubicBezTo>
                        <a:pt x="226836" y="77421"/>
                        <a:pt x="231141" y="88888"/>
                        <a:pt x="234011" y="100356"/>
                      </a:cubicBezTo>
                      <a:cubicBezTo>
                        <a:pt x="248362" y="101790"/>
                        <a:pt x="262712" y="106090"/>
                        <a:pt x="277063" y="110390"/>
                      </a:cubicBezTo>
                      <a:cubicBezTo>
                        <a:pt x="284238" y="113257"/>
                        <a:pt x="292848" y="114691"/>
                        <a:pt x="300023" y="118991"/>
                      </a:cubicBezTo>
                      <a:cubicBezTo>
                        <a:pt x="292848" y="96056"/>
                        <a:pt x="282803" y="74554"/>
                        <a:pt x="269887" y="54485"/>
                      </a:cubicBezTo>
                      <a:cubicBezTo>
                        <a:pt x="288543" y="68820"/>
                        <a:pt x="305764" y="88888"/>
                        <a:pt x="315809" y="113257"/>
                      </a:cubicBezTo>
                      <a:cubicBezTo>
                        <a:pt x="317244" y="117558"/>
                        <a:pt x="320114" y="123292"/>
                        <a:pt x="321549" y="127592"/>
                      </a:cubicBezTo>
                      <a:lnTo>
                        <a:pt x="350496" y="144678"/>
                      </a:lnTo>
                      <a:lnTo>
                        <a:pt x="350712" y="145626"/>
                      </a:lnTo>
                      <a:lnTo>
                        <a:pt x="324419" y="139060"/>
                      </a:lnTo>
                      <a:cubicBezTo>
                        <a:pt x="328724" y="154828"/>
                        <a:pt x="330159" y="170596"/>
                        <a:pt x="330159" y="187798"/>
                      </a:cubicBezTo>
                      <a:lnTo>
                        <a:pt x="308634" y="187798"/>
                      </a:lnTo>
                      <a:cubicBezTo>
                        <a:pt x="308634" y="169163"/>
                        <a:pt x="307199" y="150528"/>
                        <a:pt x="304329" y="133326"/>
                      </a:cubicBezTo>
                      <a:cubicBezTo>
                        <a:pt x="292848" y="130459"/>
                        <a:pt x="282803" y="129025"/>
                        <a:pt x="272758" y="126159"/>
                      </a:cubicBezTo>
                      <a:cubicBezTo>
                        <a:pt x="262712" y="124725"/>
                        <a:pt x="251232" y="123292"/>
                        <a:pt x="241187" y="121858"/>
                      </a:cubicBezTo>
                      <a:cubicBezTo>
                        <a:pt x="245492" y="143360"/>
                        <a:pt x="248362" y="164862"/>
                        <a:pt x="248362" y="187798"/>
                      </a:cubicBezTo>
                      <a:lnTo>
                        <a:pt x="226836" y="187798"/>
                      </a:lnTo>
                      <a:cubicBezTo>
                        <a:pt x="226836" y="164862"/>
                        <a:pt x="225401" y="141927"/>
                        <a:pt x="221096" y="118991"/>
                      </a:cubicBezTo>
                      <a:cubicBezTo>
                        <a:pt x="212486" y="117558"/>
                        <a:pt x="202440" y="117558"/>
                        <a:pt x="193830" y="117558"/>
                      </a:cubicBezTo>
                      <a:cubicBezTo>
                        <a:pt x="175175" y="117558"/>
                        <a:pt x="157954" y="117558"/>
                        <a:pt x="140733" y="118991"/>
                      </a:cubicBezTo>
                      <a:cubicBezTo>
                        <a:pt x="136428" y="141927"/>
                        <a:pt x="136428" y="164862"/>
                        <a:pt x="136428" y="187798"/>
                      </a:cubicBezTo>
                      <a:cubicBezTo>
                        <a:pt x="136428" y="210733"/>
                        <a:pt x="139298" y="233669"/>
                        <a:pt x="143603" y="256604"/>
                      </a:cubicBezTo>
                      <a:cubicBezTo>
                        <a:pt x="153649" y="258038"/>
                        <a:pt x="163694" y="258038"/>
                        <a:pt x="175175" y="258038"/>
                      </a:cubicBezTo>
                      <a:lnTo>
                        <a:pt x="175175" y="279540"/>
                      </a:lnTo>
                      <a:cubicBezTo>
                        <a:pt x="165129" y="279540"/>
                        <a:pt x="156519" y="278106"/>
                        <a:pt x="147909" y="276673"/>
                      </a:cubicBezTo>
                      <a:cubicBezTo>
                        <a:pt x="152214" y="301042"/>
                        <a:pt x="159389" y="323977"/>
                        <a:pt x="165129" y="346913"/>
                      </a:cubicBezTo>
                      <a:cubicBezTo>
                        <a:pt x="150779" y="325411"/>
                        <a:pt x="137863" y="299608"/>
                        <a:pt x="129253" y="273806"/>
                      </a:cubicBezTo>
                      <a:cubicBezTo>
                        <a:pt x="122078" y="272373"/>
                        <a:pt x="114902" y="270939"/>
                        <a:pt x="106292" y="268072"/>
                      </a:cubicBezTo>
                      <a:cubicBezTo>
                        <a:pt x="99117" y="266639"/>
                        <a:pt x="90507" y="262338"/>
                        <a:pt x="83332" y="259471"/>
                      </a:cubicBezTo>
                      <a:cubicBezTo>
                        <a:pt x="89072" y="282407"/>
                        <a:pt x="97682" y="303909"/>
                        <a:pt x="109162" y="325411"/>
                      </a:cubicBezTo>
                      <a:cubicBezTo>
                        <a:pt x="103422" y="321111"/>
                        <a:pt x="100552" y="316810"/>
                        <a:pt x="96247" y="312510"/>
                      </a:cubicBezTo>
                      <a:cubicBezTo>
                        <a:pt x="91942" y="306776"/>
                        <a:pt x="87637" y="302475"/>
                        <a:pt x="84767" y="296742"/>
                      </a:cubicBezTo>
                      <a:cubicBezTo>
                        <a:pt x="77591" y="286707"/>
                        <a:pt x="71851" y="275239"/>
                        <a:pt x="66111" y="263772"/>
                      </a:cubicBezTo>
                      <a:cubicBezTo>
                        <a:pt x="64676" y="259471"/>
                        <a:pt x="61806" y="253737"/>
                        <a:pt x="60371" y="248004"/>
                      </a:cubicBezTo>
                      <a:cubicBezTo>
                        <a:pt x="56066" y="246570"/>
                        <a:pt x="53196" y="243703"/>
                        <a:pt x="48890" y="242270"/>
                      </a:cubicBezTo>
                      <a:cubicBezTo>
                        <a:pt x="43150" y="237969"/>
                        <a:pt x="37410" y="233669"/>
                        <a:pt x="33105" y="229368"/>
                      </a:cubicBezTo>
                      <a:cubicBezTo>
                        <a:pt x="40280" y="232235"/>
                        <a:pt x="48890" y="235102"/>
                        <a:pt x="57501" y="237969"/>
                      </a:cubicBezTo>
                      <a:cubicBezTo>
                        <a:pt x="51761" y="222201"/>
                        <a:pt x="48890" y="206433"/>
                        <a:pt x="48890" y="190665"/>
                      </a:cubicBezTo>
                      <a:cubicBezTo>
                        <a:pt x="47455" y="173463"/>
                        <a:pt x="48890" y="156261"/>
                        <a:pt x="53196" y="139060"/>
                      </a:cubicBezTo>
                      <a:cubicBezTo>
                        <a:pt x="47455" y="141927"/>
                        <a:pt x="41715" y="143360"/>
                        <a:pt x="35975" y="146227"/>
                      </a:cubicBezTo>
                      <a:cubicBezTo>
                        <a:pt x="40280" y="141927"/>
                        <a:pt x="46020" y="137626"/>
                        <a:pt x="51761" y="133326"/>
                      </a:cubicBezTo>
                      <a:cubicBezTo>
                        <a:pt x="53196" y="133326"/>
                        <a:pt x="54631" y="131892"/>
                        <a:pt x="56066" y="130459"/>
                      </a:cubicBezTo>
                      <a:cubicBezTo>
                        <a:pt x="57501" y="126159"/>
                        <a:pt x="60371" y="120425"/>
                        <a:pt x="61806" y="114691"/>
                      </a:cubicBezTo>
                      <a:cubicBezTo>
                        <a:pt x="73286" y="91755"/>
                        <a:pt x="89072" y="70253"/>
                        <a:pt x="109162" y="55918"/>
                      </a:cubicBezTo>
                      <a:cubicBezTo>
                        <a:pt x="96247" y="75987"/>
                        <a:pt x="84767" y="97489"/>
                        <a:pt x="79026" y="118991"/>
                      </a:cubicBezTo>
                      <a:cubicBezTo>
                        <a:pt x="89072" y="114691"/>
                        <a:pt x="99117" y="110390"/>
                        <a:pt x="109162" y="107523"/>
                      </a:cubicBezTo>
                      <a:cubicBezTo>
                        <a:pt x="114902" y="106090"/>
                        <a:pt x="120643" y="104656"/>
                        <a:pt x="126383" y="103223"/>
                      </a:cubicBezTo>
                      <a:cubicBezTo>
                        <a:pt x="130688" y="90322"/>
                        <a:pt x="134993" y="77421"/>
                        <a:pt x="142168" y="64519"/>
                      </a:cubicBezTo>
                      <a:cubicBezTo>
                        <a:pt x="145038" y="58785"/>
                        <a:pt x="147909" y="53052"/>
                        <a:pt x="152214" y="47318"/>
                      </a:cubicBezTo>
                      <a:cubicBezTo>
                        <a:pt x="156519" y="41584"/>
                        <a:pt x="160824" y="35850"/>
                        <a:pt x="165129" y="30116"/>
                      </a:cubicBezTo>
                      <a:close/>
                      <a:moveTo>
                        <a:pt x="190929" y="0"/>
                      </a:moveTo>
                      <a:cubicBezTo>
                        <a:pt x="294289" y="0"/>
                        <a:pt x="378987" y="84557"/>
                        <a:pt x="381858" y="187744"/>
                      </a:cubicBezTo>
                      <a:lnTo>
                        <a:pt x="360325" y="187744"/>
                      </a:lnTo>
                      <a:lnTo>
                        <a:pt x="350712" y="145626"/>
                      </a:lnTo>
                      <a:lnTo>
                        <a:pt x="353120" y="146227"/>
                      </a:lnTo>
                      <a:lnTo>
                        <a:pt x="350496" y="144678"/>
                      </a:lnTo>
                      <a:lnTo>
                        <a:pt x="345565" y="123073"/>
                      </a:lnTo>
                      <a:cubicBezTo>
                        <a:pt x="319052" y="63417"/>
                        <a:pt x="259836" y="21497"/>
                        <a:pt x="190929" y="21497"/>
                      </a:cubicBezTo>
                      <a:cubicBezTo>
                        <a:pt x="97618" y="21497"/>
                        <a:pt x="21533" y="97455"/>
                        <a:pt x="21533" y="190611"/>
                      </a:cubicBezTo>
                      <a:cubicBezTo>
                        <a:pt x="21533" y="278033"/>
                        <a:pt x="89004" y="351125"/>
                        <a:pt x="175138" y="358291"/>
                      </a:cubicBezTo>
                      <a:lnTo>
                        <a:pt x="175138" y="379788"/>
                      </a:lnTo>
                      <a:lnTo>
                        <a:pt x="173702" y="379788"/>
                      </a:lnTo>
                      <a:lnTo>
                        <a:pt x="172267" y="379788"/>
                      </a:lnTo>
                      <a:cubicBezTo>
                        <a:pt x="76084" y="371189"/>
                        <a:pt x="0" y="289499"/>
                        <a:pt x="0" y="190611"/>
                      </a:cubicBezTo>
                      <a:cubicBezTo>
                        <a:pt x="0" y="85990"/>
                        <a:pt x="86133" y="0"/>
                        <a:pt x="1909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endParaRPr>
                </a:p>
              </p:txBody>
            </p:sp>
            <p:sp>
              <p:nvSpPr>
                <p:cNvPr id="38" name="iṩļidê"/>
                <p:cNvSpPr/>
                <p:nvPr/>
              </p:nvSpPr>
              <p:spPr bwMode="auto">
                <a:xfrm>
                  <a:off x="5040315" y="3777456"/>
                  <a:ext cx="111125" cy="119065"/>
                </a:xfrm>
                <a:custGeom>
                  <a:avLst/>
                  <a:gdLst>
                    <a:gd name="T0" fmla="*/ 41 w 44"/>
                    <a:gd name="T1" fmla="*/ 0 h 44"/>
                    <a:gd name="T2" fmla="*/ 41 w 44"/>
                    <a:gd name="T3" fmla="*/ 0 h 44"/>
                    <a:gd name="T4" fmla="*/ 33 w 44"/>
                    <a:gd name="T5" fmla="*/ 1 h 44"/>
                    <a:gd name="T6" fmla="*/ 25 w 44"/>
                    <a:gd name="T7" fmla="*/ 3 h 44"/>
                    <a:gd name="T8" fmla="*/ 19 w 44"/>
                    <a:gd name="T9" fmla="*/ 7 h 44"/>
                    <a:gd name="T10" fmla="*/ 13 w 44"/>
                    <a:gd name="T11" fmla="*/ 12 h 44"/>
                    <a:gd name="T12" fmla="*/ 8 w 44"/>
                    <a:gd name="T13" fmla="*/ 18 h 44"/>
                    <a:gd name="T14" fmla="*/ 3 w 44"/>
                    <a:gd name="T15" fmla="*/ 24 h 44"/>
                    <a:gd name="T16" fmla="*/ 1 w 44"/>
                    <a:gd name="T17" fmla="*/ 32 h 44"/>
                    <a:gd name="T18" fmla="*/ 0 w 44"/>
                    <a:gd name="T19" fmla="*/ 41 h 44"/>
                    <a:gd name="T20" fmla="*/ 0 w 44"/>
                    <a:gd name="T21" fmla="*/ 41 h 44"/>
                    <a:gd name="T22" fmla="*/ 1 w 44"/>
                    <a:gd name="T23" fmla="*/ 43 h 44"/>
                    <a:gd name="T24" fmla="*/ 3 w 44"/>
                    <a:gd name="T25" fmla="*/ 44 h 44"/>
                    <a:gd name="T26" fmla="*/ 3 w 44"/>
                    <a:gd name="T27" fmla="*/ 44 h 44"/>
                    <a:gd name="T28" fmla="*/ 7 w 44"/>
                    <a:gd name="T29" fmla="*/ 43 h 44"/>
                    <a:gd name="T30" fmla="*/ 8 w 44"/>
                    <a:gd name="T31" fmla="*/ 41 h 44"/>
                    <a:gd name="T32" fmla="*/ 8 w 44"/>
                    <a:gd name="T33" fmla="*/ 41 h 44"/>
                    <a:gd name="T34" fmla="*/ 8 w 44"/>
                    <a:gd name="T35" fmla="*/ 34 h 44"/>
                    <a:gd name="T36" fmla="*/ 10 w 44"/>
                    <a:gd name="T37" fmla="*/ 27 h 44"/>
                    <a:gd name="T38" fmla="*/ 13 w 44"/>
                    <a:gd name="T39" fmla="*/ 21 h 44"/>
                    <a:gd name="T40" fmla="*/ 17 w 44"/>
                    <a:gd name="T41" fmla="*/ 16 h 44"/>
                    <a:gd name="T42" fmla="*/ 22 w 44"/>
                    <a:gd name="T43" fmla="*/ 12 h 44"/>
                    <a:gd name="T44" fmla="*/ 28 w 44"/>
                    <a:gd name="T45" fmla="*/ 9 h 44"/>
                    <a:gd name="T46" fmla="*/ 34 w 44"/>
                    <a:gd name="T47" fmla="*/ 7 h 44"/>
                    <a:gd name="T48" fmla="*/ 41 w 44"/>
                    <a:gd name="T49" fmla="*/ 7 h 44"/>
                    <a:gd name="T50" fmla="*/ 41 w 44"/>
                    <a:gd name="T51" fmla="*/ 7 h 44"/>
                    <a:gd name="T52" fmla="*/ 43 w 44"/>
                    <a:gd name="T53" fmla="*/ 6 h 44"/>
                    <a:gd name="T54" fmla="*/ 44 w 44"/>
                    <a:gd name="T55" fmla="*/ 3 h 44"/>
                    <a:gd name="T56" fmla="*/ 44 w 44"/>
                    <a:gd name="T57" fmla="*/ 3 h 44"/>
                    <a:gd name="T58" fmla="*/ 43 w 44"/>
                    <a:gd name="T59" fmla="*/ 1 h 44"/>
                    <a:gd name="T60" fmla="*/ 41 w 44"/>
                    <a:gd name="T61" fmla="*/ 0 h 44"/>
                    <a:gd name="T62" fmla="*/ 41 w 44"/>
                    <a:gd name="T63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4" h="44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33" y="1"/>
                      </a:lnTo>
                      <a:lnTo>
                        <a:pt x="25" y="3"/>
                      </a:lnTo>
                      <a:lnTo>
                        <a:pt x="19" y="7"/>
                      </a:lnTo>
                      <a:lnTo>
                        <a:pt x="13" y="12"/>
                      </a:lnTo>
                      <a:lnTo>
                        <a:pt x="8" y="18"/>
                      </a:lnTo>
                      <a:lnTo>
                        <a:pt x="3" y="24"/>
                      </a:lnTo>
                      <a:lnTo>
                        <a:pt x="1" y="32"/>
                      </a:lnTo>
                      <a:lnTo>
                        <a:pt x="0" y="41"/>
                      </a:lnTo>
                      <a:lnTo>
                        <a:pt x="0" y="41"/>
                      </a:lnTo>
                      <a:lnTo>
                        <a:pt x="1" y="43"/>
                      </a:lnTo>
                      <a:lnTo>
                        <a:pt x="3" y="44"/>
                      </a:lnTo>
                      <a:lnTo>
                        <a:pt x="3" y="44"/>
                      </a:lnTo>
                      <a:lnTo>
                        <a:pt x="7" y="43"/>
                      </a:lnTo>
                      <a:lnTo>
                        <a:pt x="8" y="41"/>
                      </a:lnTo>
                      <a:lnTo>
                        <a:pt x="8" y="41"/>
                      </a:lnTo>
                      <a:lnTo>
                        <a:pt x="8" y="34"/>
                      </a:lnTo>
                      <a:lnTo>
                        <a:pt x="10" y="27"/>
                      </a:lnTo>
                      <a:lnTo>
                        <a:pt x="13" y="21"/>
                      </a:lnTo>
                      <a:lnTo>
                        <a:pt x="17" y="16"/>
                      </a:lnTo>
                      <a:lnTo>
                        <a:pt x="22" y="12"/>
                      </a:lnTo>
                      <a:lnTo>
                        <a:pt x="28" y="9"/>
                      </a:lnTo>
                      <a:lnTo>
                        <a:pt x="34" y="7"/>
                      </a:lnTo>
                      <a:lnTo>
                        <a:pt x="41" y="7"/>
                      </a:lnTo>
                      <a:lnTo>
                        <a:pt x="41" y="7"/>
                      </a:lnTo>
                      <a:lnTo>
                        <a:pt x="43" y="6"/>
                      </a:lnTo>
                      <a:lnTo>
                        <a:pt x="44" y="3"/>
                      </a:lnTo>
                      <a:lnTo>
                        <a:pt x="44" y="3"/>
                      </a:lnTo>
                      <a:lnTo>
                        <a:pt x="43" y="1"/>
                      </a:lnTo>
                      <a:lnTo>
                        <a:pt x="41" y="0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endParaRPr>
                </a:p>
              </p:txBody>
            </p:sp>
          </p:grpSp>
          <p:grpSp>
            <p:nvGrpSpPr>
              <p:cNvPr id="30" name="ïṣ1îḓé"/>
              <p:cNvGrpSpPr/>
              <p:nvPr/>
            </p:nvGrpSpPr>
            <p:grpSpPr>
              <a:xfrm>
                <a:off x="5869653" y="3642655"/>
                <a:ext cx="457200" cy="385130"/>
                <a:chOff x="8085931" y="1854119"/>
                <a:chExt cx="457200" cy="385130"/>
              </a:xfrm>
              <a:solidFill>
                <a:schemeClr val="bg1"/>
              </a:solidFill>
            </p:grpSpPr>
            <p:sp>
              <p:nvSpPr>
                <p:cNvPr id="35" name="îśḷiḓé"/>
                <p:cNvSpPr/>
                <p:nvPr/>
              </p:nvSpPr>
              <p:spPr bwMode="auto">
                <a:xfrm>
                  <a:off x="8085931" y="1854119"/>
                  <a:ext cx="457200" cy="385130"/>
                </a:xfrm>
                <a:custGeom>
                  <a:avLst/>
                  <a:gdLst>
                    <a:gd name="connsiteX0" fmla="*/ 373273 h 605239"/>
                    <a:gd name="connsiteY0" fmla="*/ 373273 h 605239"/>
                    <a:gd name="connsiteX1" fmla="*/ 373273 h 605239"/>
                    <a:gd name="connsiteY1" fmla="*/ 373273 h 605239"/>
                    <a:gd name="connsiteX2" fmla="*/ 373273 h 605239"/>
                    <a:gd name="connsiteY2" fmla="*/ 373273 h 605239"/>
                    <a:gd name="connsiteX3" fmla="*/ 373273 h 605239"/>
                    <a:gd name="connsiteY3" fmla="*/ 373273 h 605239"/>
                    <a:gd name="connsiteX4" fmla="*/ 373273 h 605239"/>
                    <a:gd name="connsiteY4" fmla="*/ 373273 h 605239"/>
                    <a:gd name="connsiteX5" fmla="*/ 373273 h 605239"/>
                    <a:gd name="connsiteY5" fmla="*/ 373273 h 605239"/>
                    <a:gd name="connsiteX6" fmla="*/ 373273 h 605239"/>
                    <a:gd name="connsiteY6" fmla="*/ 373273 h 605239"/>
                    <a:gd name="connsiteX7" fmla="*/ 373273 h 605239"/>
                    <a:gd name="connsiteY7" fmla="*/ 373273 h 605239"/>
                    <a:gd name="connsiteX8" fmla="*/ 373273 h 605239"/>
                    <a:gd name="connsiteY8" fmla="*/ 373273 h 605239"/>
                    <a:gd name="connsiteX9" fmla="*/ 373273 h 605239"/>
                    <a:gd name="connsiteY9" fmla="*/ 373273 h 605239"/>
                    <a:gd name="connsiteX10" fmla="*/ 373273 h 605239"/>
                    <a:gd name="connsiteY10" fmla="*/ 373273 h 605239"/>
                    <a:gd name="connsiteX11" fmla="*/ 373273 h 605239"/>
                    <a:gd name="connsiteY11" fmla="*/ 373273 h 605239"/>
                    <a:gd name="connsiteX12" fmla="*/ 373273 h 605239"/>
                    <a:gd name="connsiteY12" fmla="*/ 373273 h 605239"/>
                    <a:gd name="connsiteX13" fmla="*/ 373273 h 605239"/>
                    <a:gd name="connsiteY13" fmla="*/ 373273 h 605239"/>
                    <a:gd name="connsiteX14" fmla="*/ 373273 h 605239"/>
                    <a:gd name="connsiteY14" fmla="*/ 373273 h 605239"/>
                    <a:gd name="connsiteX15" fmla="*/ 373273 h 605239"/>
                    <a:gd name="connsiteY15" fmla="*/ 373273 h 605239"/>
                    <a:gd name="connsiteX16" fmla="*/ 373273 h 605239"/>
                    <a:gd name="connsiteY16" fmla="*/ 373273 h 605239"/>
                    <a:gd name="connsiteX17" fmla="*/ 373273 h 605239"/>
                    <a:gd name="connsiteY17" fmla="*/ 373273 h 605239"/>
                    <a:gd name="connsiteX18" fmla="*/ 373273 h 605239"/>
                    <a:gd name="connsiteY18" fmla="*/ 373273 h 605239"/>
                    <a:gd name="connsiteX19" fmla="*/ 373273 h 605239"/>
                    <a:gd name="connsiteY19" fmla="*/ 373273 h 605239"/>
                    <a:gd name="connsiteX20" fmla="*/ 373273 h 605239"/>
                    <a:gd name="connsiteY20" fmla="*/ 373273 h 605239"/>
                    <a:gd name="connsiteX21" fmla="*/ 373273 h 605239"/>
                    <a:gd name="connsiteY21" fmla="*/ 373273 h 605239"/>
                    <a:gd name="connsiteX22" fmla="*/ 373273 h 605239"/>
                    <a:gd name="connsiteY22" fmla="*/ 373273 h 605239"/>
                    <a:gd name="connsiteX23" fmla="*/ 373273 h 605239"/>
                    <a:gd name="connsiteY23" fmla="*/ 373273 h 605239"/>
                    <a:gd name="connsiteX24" fmla="*/ 373273 h 605239"/>
                    <a:gd name="connsiteY24" fmla="*/ 373273 h 605239"/>
                    <a:gd name="connsiteX25" fmla="*/ 373273 h 605239"/>
                    <a:gd name="connsiteY25" fmla="*/ 373273 h 605239"/>
                    <a:gd name="connsiteX26" fmla="*/ 373273 h 605239"/>
                    <a:gd name="connsiteY26" fmla="*/ 373273 h 605239"/>
                    <a:gd name="connsiteX27" fmla="*/ 373273 h 605239"/>
                    <a:gd name="connsiteY27" fmla="*/ 373273 h 605239"/>
                    <a:gd name="connsiteX28" fmla="*/ 373273 h 605239"/>
                    <a:gd name="connsiteY28" fmla="*/ 373273 h 605239"/>
                    <a:gd name="connsiteX29" fmla="*/ 373273 h 605239"/>
                    <a:gd name="connsiteY29" fmla="*/ 373273 h 605239"/>
                    <a:gd name="connsiteX30" fmla="*/ 373273 h 605239"/>
                    <a:gd name="connsiteY30" fmla="*/ 373273 h 605239"/>
                    <a:gd name="connsiteX31" fmla="*/ 373273 h 605239"/>
                    <a:gd name="connsiteY31" fmla="*/ 373273 h 605239"/>
                    <a:gd name="connsiteX32" fmla="*/ 373273 h 605239"/>
                    <a:gd name="connsiteY32" fmla="*/ 373273 h 605239"/>
                    <a:gd name="connsiteX33" fmla="*/ 373273 h 605239"/>
                    <a:gd name="connsiteY33" fmla="*/ 373273 h 605239"/>
                    <a:gd name="connsiteX34" fmla="*/ 373273 h 605239"/>
                    <a:gd name="connsiteY34" fmla="*/ 373273 h 605239"/>
                    <a:gd name="connsiteX35" fmla="*/ 373273 h 605239"/>
                    <a:gd name="connsiteY35" fmla="*/ 373273 h 605239"/>
                    <a:gd name="connsiteX36" fmla="*/ 373273 h 605239"/>
                    <a:gd name="connsiteY36" fmla="*/ 373273 h 605239"/>
                    <a:gd name="connsiteX37" fmla="*/ 373273 h 605239"/>
                    <a:gd name="connsiteY37" fmla="*/ 373273 h 605239"/>
                    <a:gd name="connsiteX38" fmla="*/ 373273 h 605239"/>
                    <a:gd name="connsiteY38" fmla="*/ 373273 h 605239"/>
                    <a:gd name="connsiteX39" fmla="*/ 373273 h 605239"/>
                    <a:gd name="connsiteY39" fmla="*/ 373273 h 605239"/>
                    <a:gd name="connsiteX40" fmla="*/ 373273 h 605239"/>
                    <a:gd name="connsiteY40" fmla="*/ 373273 h 605239"/>
                    <a:gd name="connsiteX41" fmla="*/ 373273 h 605239"/>
                    <a:gd name="connsiteY41" fmla="*/ 373273 h 605239"/>
                    <a:gd name="connsiteX42" fmla="*/ 373273 h 605239"/>
                    <a:gd name="connsiteY42" fmla="*/ 373273 h 605239"/>
                    <a:gd name="connsiteX43" fmla="*/ 373273 h 605239"/>
                    <a:gd name="connsiteY43" fmla="*/ 373273 h 605239"/>
                    <a:gd name="connsiteX44" fmla="*/ 373273 h 605239"/>
                    <a:gd name="connsiteY44" fmla="*/ 373273 h 605239"/>
                    <a:gd name="connsiteX45" fmla="*/ 373273 h 605239"/>
                    <a:gd name="connsiteY45" fmla="*/ 373273 h 605239"/>
                    <a:gd name="connsiteX46" fmla="*/ 373273 h 605239"/>
                    <a:gd name="connsiteY46" fmla="*/ 373273 h 605239"/>
                    <a:gd name="connsiteX47" fmla="*/ 373273 h 605239"/>
                    <a:gd name="connsiteY47" fmla="*/ 373273 h 605239"/>
                    <a:gd name="connsiteX48" fmla="*/ 373273 h 605239"/>
                    <a:gd name="connsiteY48" fmla="*/ 373273 h 605239"/>
                    <a:gd name="connsiteX49" fmla="*/ 373273 h 605239"/>
                    <a:gd name="connsiteY49" fmla="*/ 373273 h 605239"/>
                    <a:gd name="connsiteX50" fmla="*/ 373273 h 605239"/>
                    <a:gd name="connsiteY50" fmla="*/ 373273 h 605239"/>
                    <a:gd name="connsiteX51" fmla="*/ 373273 h 605239"/>
                    <a:gd name="connsiteY51" fmla="*/ 373273 h 605239"/>
                    <a:gd name="connsiteX52" fmla="*/ 373273 h 605239"/>
                    <a:gd name="connsiteY52" fmla="*/ 373273 h 605239"/>
                    <a:gd name="connsiteX53" fmla="*/ 373273 h 605239"/>
                    <a:gd name="connsiteY53" fmla="*/ 373273 h 605239"/>
                    <a:gd name="connsiteX54" fmla="*/ 373273 h 605239"/>
                    <a:gd name="connsiteY54" fmla="*/ 373273 h 605239"/>
                    <a:gd name="connsiteX55" fmla="*/ 373273 h 605239"/>
                    <a:gd name="connsiteY55" fmla="*/ 373273 h 605239"/>
                    <a:gd name="connsiteX56" fmla="*/ 373273 h 605239"/>
                    <a:gd name="connsiteY56" fmla="*/ 373273 h 605239"/>
                    <a:gd name="connsiteX57" fmla="*/ 373273 h 605239"/>
                    <a:gd name="connsiteY57" fmla="*/ 373273 h 605239"/>
                    <a:gd name="connsiteX58" fmla="*/ 373273 h 605239"/>
                    <a:gd name="connsiteY58" fmla="*/ 373273 h 605239"/>
                    <a:gd name="connsiteX59" fmla="*/ 373273 h 605239"/>
                    <a:gd name="connsiteY59" fmla="*/ 373273 h 605239"/>
                    <a:gd name="connsiteX60" fmla="*/ 373273 h 605239"/>
                    <a:gd name="connsiteY60" fmla="*/ 373273 h 605239"/>
                    <a:gd name="connsiteX61" fmla="*/ 373273 h 605239"/>
                    <a:gd name="connsiteY61" fmla="*/ 373273 h 605239"/>
                    <a:gd name="connsiteX62" fmla="*/ 373273 h 605239"/>
                    <a:gd name="connsiteY62" fmla="*/ 373273 h 605239"/>
                    <a:gd name="connsiteX63" fmla="*/ 373273 h 605239"/>
                    <a:gd name="connsiteY63" fmla="*/ 373273 h 605239"/>
                    <a:gd name="connsiteX64" fmla="*/ 373273 h 605239"/>
                    <a:gd name="connsiteY64" fmla="*/ 373273 h 605239"/>
                    <a:gd name="connsiteX65" fmla="*/ 373273 h 605239"/>
                    <a:gd name="connsiteY65" fmla="*/ 373273 h 605239"/>
                    <a:gd name="connsiteX66" fmla="*/ 373273 h 605239"/>
                    <a:gd name="connsiteY66" fmla="*/ 373273 h 605239"/>
                    <a:gd name="connsiteX67" fmla="*/ 373273 h 605239"/>
                    <a:gd name="connsiteY67" fmla="*/ 373273 h 605239"/>
                    <a:gd name="connsiteX68" fmla="*/ 373273 h 605239"/>
                    <a:gd name="connsiteY68" fmla="*/ 373273 h 605239"/>
                    <a:gd name="connsiteX69" fmla="*/ 373273 h 605239"/>
                    <a:gd name="connsiteY69" fmla="*/ 373273 h 605239"/>
                    <a:gd name="connsiteX70" fmla="*/ 373273 h 605239"/>
                    <a:gd name="connsiteY70" fmla="*/ 373273 h 605239"/>
                    <a:gd name="connsiteX71" fmla="*/ 373273 h 605239"/>
                    <a:gd name="connsiteY71" fmla="*/ 373273 h 605239"/>
                    <a:gd name="connsiteX72" fmla="*/ 373273 h 605239"/>
                    <a:gd name="connsiteY72" fmla="*/ 373273 h 605239"/>
                    <a:gd name="connsiteX73" fmla="*/ 373273 h 605239"/>
                    <a:gd name="connsiteY73" fmla="*/ 373273 h 605239"/>
                    <a:gd name="connsiteX74" fmla="*/ 373273 h 605239"/>
                    <a:gd name="connsiteY74" fmla="*/ 373273 h 605239"/>
                    <a:gd name="connsiteX75" fmla="*/ 373273 h 605239"/>
                    <a:gd name="connsiteY75" fmla="*/ 373273 h 605239"/>
                    <a:gd name="connsiteX76" fmla="*/ 373273 h 605239"/>
                    <a:gd name="connsiteY76" fmla="*/ 373273 h 605239"/>
                    <a:gd name="connsiteX77" fmla="*/ 373273 h 605239"/>
                    <a:gd name="connsiteY77" fmla="*/ 373273 h 605239"/>
                    <a:gd name="connsiteX78" fmla="*/ 373273 h 605239"/>
                    <a:gd name="connsiteY78" fmla="*/ 373273 h 605239"/>
                    <a:gd name="connsiteX79" fmla="*/ 373273 h 605239"/>
                    <a:gd name="connsiteY79" fmla="*/ 373273 h 605239"/>
                    <a:gd name="connsiteX80" fmla="*/ 373273 h 605239"/>
                    <a:gd name="connsiteY80" fmla="*/ 373273 h 605239"/>
                    <a:gd name="connsiteX81" fmla="*/ 373273 h 605239"/>
                    <a:gd name="connsiteY81" fmla="*/ 373273 h 605239"/>
                    <a:gd name="connsiteX82" fmla="*/ 373273 h 605239"/>
                    <a:gd name="connsiteY82" fmla="*/ 373273 h 605239"/>
                    <a:gd name="connsiteX83" fmla="*/ 373273 h 605239"/>
                    <a:gd name="connsiteY83" fmla="*/ 373273 h 605239"/>
                    <a:gd name="connsiteX84" fmla="*/ 373273 h 605239"/>
                    <a:gd name="connsiteY84" fmla="*/ 373273 h 605239"/>
                    <a:gd name="connsiteX85" fmla="*/ 373273 h 605239"/>
                    <a:gd name="connsiteY85" fmla="*/ 373273 h 605239"/>
                    <a:gd name="connsiteX86" fmla="*/ 373273 h 605239"/>
                    <a:gd name="connsiteY86" fmla="*/ 373273 h 605239"/>
                    <a:gd name="connsiteX87" fmla="*/ 373273 h 605239"/>
                    <a:gd name="connsiteY87" fmla="*/ 373273 h 605239"/>
                    <a:gd name="connsiteX88" fmla="*/ 373273 h 605239"/>
                    <a:gd name="connsiteY88" fmla="*/ 373273 h 605239"/>
                    <a:gd name="connsiteX89" fmla="*/ 373273 h 605239"/>
                    <a:gd name="connsiteY89" fmla="*/ 373273 h 605239"/>
                    <a:gd name="connsiteX90" fmla="*/ 373273 h 605239"/>
                    <a:gd name="connsiteY90" fmla="*/ 373273 h 605239"/>
                    <a:gd name="connsiteX91" fmla="*/ 373273 h 605239"/>
                    <a:gd name="connsiteY91" fmla="*/ 373273 h 605239"/>
                    <a:gd name="connsiteX92" fmla="*/ 373273 h 605239"/>
                    <a:gd name="connsiteY92" fmla="*/ 373273 h 605239"/>
                    <a:gd name="connsiteX93" fmla="*/ 373273 h 605239"/>
                    <a:gd name="connsiteY93" fmla="*/ 373273 h 605239"/>
                    <a:gd name="connsiteX94" fmla="*/ 373273 h 605239"/>
                    <a:gd name="connsiteY94" fmla="*/ 373273 h 605239"/>
                    <a:gd name="connsiteX95" fmla="*/ 373273 h 605239"/>
                    <a:gd name="connsiteY95" fmla="*/ 373273 h 605239"/>
                    <a:gd name="connsiteX96" fmla="*/ 373273 h 605239"/>
                    <a:gd name="connsiteY96" fmla="*/ 373273 h 605239"/>
                    <a:gd name="connsiteX97" fmla="*/ 373273 h 605239"/>
                    <a:gd name="connsiteY97" fmla="*/ 373273 h 605239"/>
                    <a:gd name="connsiteX98" fmla="*/ 373273 h 605239"/>
                    <a:gd name="connsiteY98" fmla="*/ 373273 h 605239"/>
                    <a:gd name="connsiteX99" fmla="*/ 373273 h 605239"/>
                    <a:gd name="connsiteY99" fmla="*/ 373273 h 605239"/>
                    <a:gd name="connsiteX100" fmla="*/ 373273 h 605239"/>
                    <a:gd name="connsiteY100" fmla="*/ 373273 h 605239"/>
                    <a:gd name="connsiteX101" fmla="*/ 373273 h 605239"/>
                    <a:gd name="connsiteY101" fmla="*/ 373273 h 605239"/>
                    <a:gd name="connsiteX102" fmla="*/ 373273 h 605239"/>
                    <a:gd name="connsiteY102" fmla="*/ 373273 h 605239"/>
                    <a:gd name="connsiteX103" fmla="*/ 373273 h 605239"/>
                    <a:gd name="connsiteY103" fmla="*/ 373273 h 605239"/>
                    <a:gd name="connsiteX104" fmla="*/ 373273 h 605239"/>
                    <a:gd name="connsiteY104" fmla="*/ 373273 h 605239"/>
                    <a:gd name="connsiteX105" fmla="*/ 373273 h 605239"/>
                    <a:gd name="connsiteY105" fmla="*/ 373273 h 605239"/>
                    <a:gd name="connsiteX106" fmla="*/ 373273 h 605239"/>
                    <a:gd name="connsiteY106" fmla="*/ 373273 h 605239"/>
                    <a:gd name="connsiteX107" fmla="*/ 373273 h 605239"/>
                    <a:gd name="connsiteY107" fmla="*/ 373273 h 605239"/>
                    <a:gd name="connsiteX108" fmla="*/ 373273 h 605239"/>
                    <a:gd name="connsiteY108" fmla="*/ 373273 h 605239"/>
                    <a:gd name="connsiteX109" fmla="*/ 373273 h 605239"/>
                    <a:gd name="connsiteY109" fmla="*/ 373273 h 605239"/>
                    <a:gd name="connsiteX110" fmla="*/ 373273 h 605239"/>
                    <a:gd name="connsiteY110" fmla="*/ 373273 h 605239"/>
                    <a:gd name="connsiteX111" fmla="*/ 373273 h 605239"/>
                    <a:gd name="connsiteY111" fmla="*/ 373273 h 605239"/>
                    <a:gd name="connsiteX112" fmla="*/ 373273 h 605239"/>
                    <a:gd name="connsiteY112" fmla="*/ 373273 h 605239"/>
                    <a:gd name="connsiteX113" fmla="*/ 373273 h 605239"/>
                    <a:gd name="connsiteY113" fmla="*/ 373273 h 605239"/>
                    <a:gd name="connsiteX114" fmla="*/ 373273 h 605239"/>
                    <a:gd name="connsiteY114" fmla="*/ 373273 h 605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551291" h="464390">
                      <a:moveTo>
                        <a:pt x="153571" y="454275"/>
                      </a:moveTo>
                      <a:lnTo>
                        <a:pt x="548303" y="454275"/>
                      </a:lnTo>
                      <a:lnTo>
                        <a:pt x="545432" y="464390"/>
                      </a:lnTo>
                      <a:lnTo>
                        <a:pt x="157877" y="464390"/>
                      </a:lnTo>
                      <a:close/>
                      <a:moveTo>
                        <a:pt x="327304" y="428604"/>
                      </a:moveTo>
                      <a:lnTo>
                        <a:pt x="321561" y="447265"/>
                      </a:lnTo>
                      <a:lnTo>
                        <a:pt x="373250" y="447265"/>
                      </a:lnTo>
                      <a:lnTo>
                        <a:pt x="366071" y="428604"/>
                      </a:lnTo>
                      <a:close/>
                      <a:moveTo>
                        <a:pt x="193774" y="397025"/>
                      </a:moveTo>
                      <a:lnTo>
                        <a:pt x="180851" y="425734"/>
                      </a:lnTo>
                      <a:lnTo>
                        <a:pt x="522575" y="425734"/>
                      </a:lnTo>
                      <a:lnTo>
                        <a:pt x="512524" y="397025"/>
                      </a:lnTo>
                      <a:close/>
                      <a:moveTo>
                        <a:pt x="180851" y="391283"/>
                      </a:moveTo>
                      <a:lnTo>
                        <a:pt x="531190" y="391283"/>
                      </a:lnTo>
                      <a:lnTo>
                        <a:pt x="551291" y="447265"/>
                      </a:lnTo>
                      <a:lnTo>
                        <a:pt x="549855" y="450136"/>
                      </a:lnTo>
                      <a:lnTo>
                        <a:pt x="153571" y="450136"/>
                      </a:lnTo>
                      <a:close/>
                      <a:moveTo>
                        <a:pt x="199538" y="212061"/>
                      </a:moveTo>
                      <a:lnTo>
                        <a:pt x="199538" y="282376"/>
                      </a:lnTo>
                      <a:lnTo>
                        <a:pt x="199538" y="362736"/>
                      </a:lnTo>
                      <a:lnTo>
                        <a:pt x="403358" y="362736"/>
                      </a:lnTo>
                      <a:lnTo>
                        <a:pt x="508139" y="362736"/>
                      </a:lnTo>
                      <a:lnTo>
                        <a:pt x="508139" y="275201"/>
                      </a:lnTo>
                      <a:lnTo>
                        <a:pt x="508139" y="212061"/>
                      </a:lnTo>
                      <a:lnTo>
                        <a:pt x="289965" y="212061"/>
                      </a:lnTo>
                      <a:close/>
                      <a:moveTo>
                        <a:pt x="188055" y="197711"/>
                      </a:moveTo>
                      <a:lnTo>
                        <a:pt x="295706" y="197711"/>
                      </a:lnTo>
                      <a:lnTo>
                        <a:pt x="518186" y="197711"/>
                      </a:lnTo>
                      <a:lnTo>
                        <a:pt x="518186" y="278071"/>
                      </a:lnTo>
                      <a:lnTo>
                        <a:pt x="518186" y="375651"/>
                      </a:lnTo>
                      <a:lnTo>
                        <a:pt x="396181" y="375651"/>
                      </a:lnTo>
                      <a:lnTo>
                        <a:pt x="188055" y="375651"/>
                      </a:lnTo>
                      <a:lnTo>
                        <a:pt x="188055" y="280941"/>
                      </a:lnTo>
                      <a:close/>
                      <a:moveTo>
                        <a:pt x="120643" y="121858"/>
                      </a:moveTo>
                      <a:cubicBezTo>
                        <a:pt x="119208" y="121858"/>
                        <a:pt x="116338" y="123292"/>
                        <a:pt x="113467" y="123292"/>
                      </a:cubicBezTo>
                      <a:cubicBezTo>
                        <a:pt x="100552" y="126159"/>
                        <a:pt x="87637" y="129025"/>
                        <a:pt x="74721" y="131892"/>
                      </a:cubicBezTo>
                      <a:cubicBezTo>
                        <a:pt x="70416" y="150528"/>
                        <a:pt x="68981" y="170596"/>
                        <a:pt x="70416" y="189231"/>
                      </a:cubicBezTo>
                      <a:cubicBezTo>
                        <a:pt x="70416" y="207866"/>
                        <a:pt x="73286" y="226501"/>
                        <a:pt x="79026" y="245137"/>
                      </a:cubicBezTo>
                      <a:cubicBezTo>
                        <a:pt x="89072" y="248004"/>
                        <a:pt x="100552" y="249437"/>
                        <a:pt x="110597" y="252304"/>
                      </a:cubicBezTo>
                      <a:cubicBezTo>
                        <a:pt x="114902" y="252304"/>
                        <a:pt x="119208" y="253737"/>
                        <a:pt x="123513" y="253737"/>
                      </a:cubicBezTo>
                      <a:cubicBezTo>
                        <a:pt x="119208" y="232235"/>
                        <a:pt x="114902" y="210733"/>
                        <a:pt x="114902" y="187798"/>
                      </a:cubicBezTo>
                      <a:cubicBezTo>
                        <a:pt x="114902" y="166296"/>
                        <a:pt x="116338" y="143360"/>
                        <a:pt x="120643" y="121858"/>
                      </a:cubicBezTo>
                      <a:close/>
                      <a:moveTo>
                        <a:pt x="165129" y="30116"/>
                      </a:moveTo>
                      <a:cubicBezTo>
                        <a:pt x="159389" y="43017"/>
                        <a:pt x="155084" y="55918"/>
                        <a:pt x="152214" y="68820"/>
                      </a:cubicBezTo>
                      <a:cubicBezTo>
                        <a:pt x="149344" y="78854"/>
                        <a:pt x="146473" y="88888"/>
                        <a:pt x="143603" y="98923"/>
                      </a:cubicBezTo>
                      <a:cubicBezTo>
                        <a:pt x="160824" y="96056"/>
                        <a:pt x="176610" y="96056"/>
                        <a:pt x="193830" y="96056"/>
                      </a:cubicBezTo>
                      <a:cubicBezTo>
                        <a:pt x="202440" y="96056"/>
                        <a:pt x="209616" y="96056"/>
                        <a:pt x="218226" y="97489"/>
                      </a:cubicBezTo>
                      <a:cubicBezTo>
                        <a:pt x="215356" y="88888"/>
                        <a:pt x="213921" y="80287"/>
                        <a:pt x="211051" y="70253"/>
                      </a:cubicBezTo>
                      <a:cubicBezTo>
                        <a:pt x="206745" y="57352"/>
                        <a:pt x="202440" y="44451"/>
                        <a:pt x="196700" y="32983"/>
                      </a:cubicBezTo>
                      <a:cubicBezTo>
                        <a:pt x="202440" y="37283"/>
                        <a:pt x="206745" y="43017"/>
                        <a:pt x="209616" y="48751"/>
                      </a:cubicBezTo>
                      <a:cubicBezTo>
                        <a:pt x="213921" y="54485"/>
                        <a:pt x="218226" y="60219"/>
                        <a:pt x="221096" y="67386"/>
                      </a:cubicBezTo>
                      <a:cubicBezTo>
                        <a:pt x="226836" y="77421"/>
                        <a:pt x="231141" y="88888"/>
                        <a:pt x="234011" y="100356"/>
                      </a:cubicBezTo>
                      <a:cubicBezTo>
                        <a:pt x="248362" y="101790"/>
                        <a:pt x="262712" y="106090"/>
                        <a:pt x="277063" y="110390"/>
                      </a:cubicBezTo>
                      <a:cubicBezTo>
                        <a:pt x="284238" y="113257"/>
                        <a:pt x="292848" y="114691"/>
                        <a:pt x="300023" y="118991"/>
                      </a:cubicBezTo>
                      <a:cubicBezTo>
                        <a:pt x="292848" y="96056"/>
                        <a:pt x="282803" y="74554"/>
                        <a:pt x="269887" y="54485"/>
                      </a:cubicBezTo>
                      <a:cubicBezTo>
                        <a:pt x="288543" y="68820"/>
                        <a:pt x="305764" y="88888"/>
                        <a:pt x="315809" y="113257"/>
                      </a:cubicBezTo>
                      <a:cubicBezTo>
                        <a:pt x="317244" y="117558"/>
                        <a:pt x="320114" y="123292"/>
                        <a:pt x="321549" y="127592"/>
                      </a:cubicBezTo>
                      <a:lnTo>
                        <a:pt x="350496" y="144678"/>
                      </a:lnTo>
                      <a:lnTo>
                        <a:pt x="350712" y="145626"/>
                      </a:lnTo>
                      <a:lnTo>
                        <a:pt x="324419" y="139060"/>
                      </a:lnTo>
                      <a:cubicBezTo>
                        <a:pt x="328724" y="154828"/>
                        <a:pt x="330159" y="170596"/>
                        <a:pt x="330159" y="187798"/>
                      </a:cubicBezTo>
                      <a:lnTo>
                        <a:pt x="308634" y="187798"/>
                      </a:lnTo>
                      <a:cubicBezTo>
                        <a:pt x="308634" y="169163"/>
                        <a:pt x="307199" y="150528"/>
                        <a:pt x="304329" y="133326"/>
                      </a:cubicBezTo>
                      <a:cubicBezTo>
                        <a:pt x="292848" y="130459"/>
                        <a:pt x="282803" y="129025"/>
                        <a:pt x="272758" y="126159"/>
                      </a:cubicBezTo>
                      <a:cubicBezTo>
                        <a:pt x="262712" y="124725"/>
                        <a:pt x="251232" y="123292"/>
                        <a:pt x="241187" y="121858"/>
                      </a:cubicBezTo>
                      <a:cubicBezTo>
                        <a:pt x="245492" y="143360"/>
                        <a:pt x="248362" y="164862"/>
                        <a:pt x="248362" y="187798"/>
                      </a:cubicBezTo>
                      <a:lnTo>
                        <a:pt x="226836" y="187798"/>
                      </a:lnTo>
                      <a:cubicBezTo>
                        <a:pt x="226836" y="164862"/>
                        <a:pt x="225401" y="141927"/>
                        <a:pt x="221096" y="118991"/>
                      </a:cubicBezTo>
                      <a:cubicBezTo>
                        <a:pt x="212486" y="117558"/>
                        <a:pt x="202440" y="117558"/>
                        <a:pt x="193830" y="117558"/>
                      </a:cubicBezTo>
                      <a:cubicBezTo>
                        <a:pt x="175175" y="117558"/>
                        <a:pt x="157954" y="117558"/>
                        <a:pt x="140733" y="118991"/>
                      </a:cubicBezTo>
                      <a:cubicBezTo>
                        <a:pt x="136428" y="141927"/>
                        <a:pt x="136428" y="164862"/>
                        <a:pt x="136428" y="187798"/>
                      </a:cubicBezTo>
                      <a:cubicBezTo>
                        <a:pt x="136428" y="210733"/>
                        <a:pt x="139298" y="233669"/>
                        <a:pt x="143603" y="256604"/>
                      </a:cubicBezTo>
                      <a:cubicBezTo>
                        <a:pt x="153649" y="258038"/>
                        <a:pt x="163694" y="258038"/>
                        <a:pt x="175175" y="258038"/>
                      </a:cubicBezTo>
                      <a:lnTo>
                        <a:pt x="175175" y="279540"/>
                      </a:lnTo>
                      <a:cubicBezTo>
                        <a:pt x="165129" y="279540"/>
                        <a:pt x="156519" y="278106"/>
                        <a:pt x="147909" y="276673"/>
                      </a:cubicBezTo>
                      <a:cubicBezTo>
                        <a:pt x="152214" y="301042"/>
                        <a:pt x="159389" y="323977"/>
                        <a:pt x="165129" y="346913"/>
                      </a:cubicBezTo>
                      <a:cubicBezTo>
                        <a:pt x="150779" y="325411"/>
                        <a:pt x="137863" y="299608"/>
                        <a:pt x="129253" y="273806"/>
                      </a:cubicBezTo>
                      <a:cubicBezTo>
                        <a:pt x="122078" y="272373"/>
                        <a:pt x="114902" y="270939"/>
                        <a:pt x="106292" y="268072"/>
                      </a:cubicBezTo>
                      <a:cubicBezTo>
                        <a:pt x="99117" y="266639"/>
                        <a:pt x="90507" y="262338"/>
                        <a:pt x="83332" y="259471"/>
                      </a:cubicBezTo>
                      <a:cubicBezTo>
                        <a:pt x="89072" y="282407"/>
                        <a:pt x="97682" y="303909"/>
                        <a:pt x="109162" y="325411"/>
                      </a:cubicBezTo>
                      <a:cubicBezTo>
                        <a:pt x="103422" y="321111"/>
                        <a:pt x="100552" y="316810"/>
                        <a:pt x="96247" y="312510"/>
                      </a:cubicBezTo>
                      <a:cubicBezTo>
                        <a:pt x="91942" y="306776"/>
                        <a:pt x="87637" y="302475"/>
                        <a:pt x="84767" y="296742"/>
                      </a:cubicBezTo>
                      <a:cubicBezTo>
                        <a:pt x="77591" y="286707"/>
                        <a:pt x="71851" y="275239"/>
                        <a:pt x="66111" y="263772"/>
                      </a:cubicBezTo>
                      <a:cubicBezTo>
                        <a:pt x="64676" y="259471"/>
                        <a:pt x="61806" y="253737"/>
                        <a:pt x="60371" y="248004"/>
                      </a:cubicBezTo>
                      <a:cubicBezTo>
                        <a:pt x="56066" y="246570"/>
                        <a:pt x="53196" y="243703"/>
                        <a:pt x="48890" y="242270"/>
                      </a:cubicBezTo>
                      <a:cubicBezTo>
                        <a:pt x="43150" y="237969"/>
                        <a:pt x="37410" y="233669"/>
                        <a:pt x="33105" y="229368"/>
                      </a:cubicBezTo>
                      <a:cubicBezTo>
                        <a:pt x="40280" y="232235"/>
                        <a:pt x="48890" y="235102"/>
                        <a:pt x="57501" y="237969"/>
                      </a:cubicBezTo>
                      <a:cubicBezTo>
                        <a:pt x="51761" y="222201"/>
                        <a:pt x="48890" y="206433"/>
                        <a:pt x="48890" y="190665"/>
                      </a:cubicBezTo>
                      <a:cubicBezTo>
                        <a:pt x="47455" y="173463"/>
                        <a:pt x="48890" y="156261"/>
                        <a:pt x="53196" y="139060"/>
                      </a:cubicBezTo>
                      <a:cubicBezTo>
                        <a:pt x="47455" y="141927"/>
                        <a:pt x="41715" y="143360"/>
                        <a:pt x="35975" y="146227"/>
                      </a:cubicBezTo>
                      <a:cubicBezTo>
                        <a:pt x="40280" y="141927"/>
                        <a:pt x="46020" y="137626"/>
                        <a:pt x="51761" y="133326"/>
                      </a:cubicBezTo>
                      <a:cubicBezTo>
                        <a:pt x="53196" y="133326"/>
                        <a:pt x="54631" y="131892"/>
                        <a:pt x="56066" y="130459"/>
                      </a:cubicBezTo>
                      <a:cubicBezTo>
                        <a:pt x="57501" y="126159"/>
                        <a:pt x="60371" y="120425"/>
                        <a:pt x="61806" y="114691"/>
                      </a:cubicBezTo>
                      <a:cubicBezTo>
                        <a:pt x="73286" y="91755"/>
                        <a:pt x="89072" y="70253"/>
                        <a:pt x="109162" y="55918"/>
                      </a:cubicBezTo>
                      <a:cubicBezTo>
                        <a:pt x="96247" y="75987"/>
                        <a:pt x="84767" y="97489"/>
                        <a:pt x="79026" y="118991"/>
                      </a:cubicBezTo>
                      <a:cubicBezTo>
                        <a:pt x="89072" y="114691"/>
                        <a:pt x="99117" y="110390"/>
                        <a:pt x="109162" y="107523"/>
                      </a:cubicBezTo>
                      <a:cubicBezTo>
                        <a:pt x="114902" y="106090"/>
                        <a:pt x="120643" y="104656"/>
                        <a:pt x="126383" y="103223"/>
                      </a:cubicBezTo>
                      <a:cubicBezTo>
                        <a:pt x="130688" y="90322"/>
                        <a:pt x="134993" y="77421"/>
                        <a:pt x="142168" y="64519"/>
                      </a:cubicBezTo>
                      <a:cubicBezTo>
                        <a:pt x="145038" y="58785"/>
                        <a:pt x="147909" y="53052"/>
                        <a:pt x="152214" y="47318"/>
                      </a:cubicBezTo>
                      <a:cubicBezTo>
                        <a:pt x="156519" y="41584"/>
                        <a:pt x="160824" y="35850"/>
                        <a:pt x="165129" y="30116"/>
                      </a:cubicBezTo>
                      <a:close/>
                      <a:moveTo>
                        <a:pt x="190929" y="0"/>
                      </a:moveTo>
                      <a:cubicBezTo>
                        <a:pt x="294289" y="0"/>
                        <a:pt x="378987" y="84557"/>
                        <a:pt x="381858" y="187744"/>
                      </a:cubicBezTo>
                      <a:lnTo>
                        <a:pt x="360325" y="187744"/>
                      </a:lnTo>
                      <a:lnTo>
                        <a:pt x="350712" y="145626"/>
                      </a:lnTo>
                      <a:lnTo>
                        <a:pt x="353120" y="146227"/>
                      </a:lnTo>
                      <a:lnTo>
                        <a:pt x="350496" y="144678"/>
                      </a:lnTo>
                      <a:lnTo>
                        <a:pt x="345565" y="123073"/>
                      </a:lnTo>
                      <a:cubicBezTo>
                        <a:pt x="319052" y="63417"/>
                        <a:pt x="259836" y="21497"/>
                        <a:pt x="190929" y="21497"/>
                      </a:cubicBezTo>
                      <a:cubicBezTo>
                        <a:pt x="97618" y="21497"/>
                        <a:pt x="21533" y="97455"/>
                        <a:pt x="21533" y="190611"/>
                      </a:cubicBezTo>
                      <a:cubicBezTo>
                        <a:pt x="21533" y="278033"/>
                        <a:pt x="89004" y="351125"/>
                        <a:pt x="175138" y="358291"/>
                      </a:cubicBezTo>
                      <a:lnTo>
                        <a:pt x="175138" y="379788"/>
                      </a:lnTo>
                      <a:lnTo>
                        <a:pt x="173702" y="379788"/>
                      </a:lnTo>
                      <a:lnTo>
                        <a:pt x="172267" y="379788"/>
                      </a:lnTo>
                      <a:cubicBezTo>
                        <a:pt x="76084" y="371189"/>
                        <a:pt x="0" y="289499"/>
                        <a:pt x="0" y="190611"/>
                      </a:cubicBezTo>
                      <a:cubicBezTo>
                        <a:pt x="0" y="85990"/>
                        <a:pt x="86133" y="0"/>
                        <a:pt x="1909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endParaRPr>
                </a:p>
              </p:txBody>
            </p:sp>
            <p:sp>
              <p:nvSpPr>
                <p:cNvPr id="36" name="ïṧḷîḍé"/>
                <p:cNvSpPr/>
                <p:nvPr/>
              </p:nvSpPr>
              <p:spPr bwMode="auto">
                <a:xfrm>
                  <a:off x="8128794" y="2189559"/>
                  <a:ext cx="42863" cy="42863"/>
                </a:xfrm>
                <a:custGeom>
                  <a:avLst/>
                  <a:gdLst>
                    <a:gd name="T0" fmla="*/ 50 w 108"/>
                    <a:gd name="T1" fmla="*/ 71 h 108"/>
                    <a:gd name="T2" fmla="*/ 44 w 108"/>
                    <a:gd name="T3" fmla="*/ 69 h 108"/>
                    <a:gd name="T4" fmla="*/ 39 w 108"/>
                    <a:gd name="T5" fmla="*/ 64 h 108"/>
                    <a:gd name="T6" fmla="*/ 36 w 108"/>
                    <a:gd name="T7" fmla="*/ 57 h 108"/>
                    <a:gd name="T8" fmla="*/ 36 w 108"/>
                    <a:gd name="T9" fmla="*/ 50 h 108"/>
                    <a:gd name="T10" fmla="*/ 39 w 108"/>
                    <a:gd name="T11" fmla="*/ 44 h 108"/>
                    <a:gd name="T12" fmla="*/ 44 w 108"/>
                    <a:gd name="T13" fmla="*/ 39 h 108"/>
                    <a:gd name="T14" fmla="*/ 50 w 108"/>
                    <a:gd name="T15" fmla="*/ 37 h 108"/>
                    <a:gd name="T16" fmla="*/ 58 w 108"/>
                    <a:gd name="T17" fmla="*/ 37 h 108"/>
                    <a:gd name="T18" fmla="*/ 64 w 108"/>
                    <a:gd name="T19" fmla="*/ 39 h 108"/>
                    <a:gd name="T20" fmla="*/ 69 w 108"/>
                    <a:gd name="T21" fmla="*/ 44 h 108"/>
                    <a:gd name="T22" fmla="*/ 72 w 108"/>
                    <a:gd name="T23" fmla="*/ 50 h 108"/>
                    <a:gd name="T24" fmla="*/ 72 w 108"/>
                    <a:gd name="T25" fmla="*/ 57 h 108"/>
                    <a:gd name="T26" fmla="*/ 69 w 108"/>
                    <a:gd name="T27" fmla="*/ 64 h 108"/>
                    <a:gd name="T28" fmla="*/ 64 w 108"/>
                    <a:gd name="T29" fmla="*/ 69 h 108"/>
                    <a:gd name="T30" fmla="*/ 58 w 108"/>
                    <a:gd name="T31" fmla="*/ 71 h 108"/>
                    <a:gd name="T32" fmla="*/ 54 w 108"/>
                    <a:gd name="T33" fmla="*/ 71 h 108"/>
                    <a:gd name="T34" fmla="*/ 48 w 108"/>
                    <a:gd name="T35" fmla="*/ 0 h 108"/>
                    <a:gd name="T36" fmla="*/ 38 w 108"/>
                    <a:gd name="T37" fmla="*/ 2 h 108"/>
                    <a:gd name="T38" fmla="*/ 24 w 108"/>
                    <a:gd name="T39" fmla="*/ 9 h 108"/>
                    <a:gd name="T40" fmla="*/ 9 w 108"/>
                    <a:gd name="T41" fmla="*/ 24 h 108"/>
                    <a:gd name="T42" fmla="*/ 3 w 108"/>
                    <a:gd name="T43" fmla="*/ 38 h 108"/>
                    <a:gd name="T44" fmla="*/ 0 w 108"/>
                    <a:gd name="T45" fmla="*/ 49 h 108"/>
                    <a:gd name="T46" fmla="*/ 0 w 108"/>
                    <a:gd name="T47" fmla="*/ 59 h 108"/>
                    <a:gd name="T48" fmla="*/ 3 w 108"/>
                    <a:gd name="T49" fmla="*/ 70 h 108"/>
                    <a:gd name="T50" fmla="*/ 9 w 108"/>
                    <a:gd name="T51" fmla="*/ 84 h 108"/>
                    <a:gd name="T52" fmla="*/ 24 w 108"/>
                    <a:gd name="T53" fmla="*/ 98 h 108"/>
                    <a:gd name="T54" fmla="*/ 38 w 108"/>
                    <a:gd name="T55" fmla="*/ 106 h 108"/>
                    <a:gd name="T56" fmla="*/ 48 w 108"/>
                    <a:gd name="T57" fmla="*/ 108 h 108"/>
                    <a:gd name="T58" fmla="*/ 60 w 108"/>
                    <a:gd name="T59" fmla="*/ 108 h 108"/>
                    <a:gd name="T60" fmla="*/ 70 w 108"/>
                    <a:gd name="T61" fmla="*/ 106 h 108"/>
                    <a:gd name="T62" fmla="*/ 84 w 108"/>
                    <a:gd name="T63" fmla="*/ 98 h 108"/>
                    <a:gd name="T64" fmla="*/ 99 w 108"/>
                    <a:gd name="T65" fmla="*/ 84 h 108"/>
                    <a:gd name="T66" fmla="*/ 105 w 108"/>
                    <a:gd name="T67" fmla="*/ 70 h 108"/>
                    <a:gd name="T68" fmla="*/ 107 w 108"/>
                    <a:gd name="T69" fmla="*/ 59 h 108"/>
                    <a:gd name="T70" fmla="*/ 107 w 108"/>
                    <a:gd name="T71" fmla="*/ 49 h 108"/>
                    <a:gd name="T72" fmla="*/ 105 w 108"/>
                    <a:gd name="T73" fmla="*/ 38 h 108"/>
                    <a:gd name="T74" fmla="*/ 99 w 108"/>
                    <a:gd name="T75" fmla="*/ 24 h 108"/>
                    <a:gd name="T76" fmla="*/ 84 w 108"/>
                    <a:gd name="T77" fmla="*/ 9 h 108"/>
                    <a:gd name="T78" fmla="*/ 70 w 108"/>
                    <a:gd name="T79" fmla="*/ 2 h 108"/>
                    <a:gd name="T80" fmla="*/ 60 w 108"/>
                    <a:gd name="T81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108" h="108">
                      <a:moveTo>
                        <a:pt x="54" y="71"/>
                      </a:moveTo>
                      <a:lnTo>
                        <a:pt x="50" y="71"/>
                      </a:lnTo>
                      <a:lnTo>
                        <a:pt x="47" y="70"/>
                      </a:lnTo>
                      <a:lnTo>
                        <a:pt x="44" y="69"/>
                      </a:lnTo>
                      <a:lnTo>
                        <a:pt x="42" y="67"/>
                      </a:lnTo>
                      <a:lnTo>
                        <a:pt x="39" y="64"/>
                      </a:lnTo>
                      <a:lnTo>
                        <a:pt x="37" y="60"/>
                      </a:lnTo>
                      <a:lnTo>
                        <a:pt x="36" y="57"/>
                      </a:lnTo>
                      <a:lnTo>
                        <a:pt x="36" y="54"/>
                      </a:lnTo>
                      <a:lnTo>
                        <a:pt x="36" y="50"/>
                      </a:lnTo>
                      <a:lnTo>
                        <a:pt x="37" y="46"/>
                      </a:lnTo>
                      <a:lnTo>
                        <a:pt x="39" y="44"/>
                      </a:lnTo>
                      <a:lnTo>
                        <a:pt x="42" y="41"/>
                      </a:lnTo>
                      <a:lnTo>
                        <a:pt x="44" y="39"/>
                      </a:lnTo>
                      <a:lnTo>
                        <a:pt x="47" y="37"/>
                      </a:lnTo>
                      <a:lnTo>
                        <a:pt x="50" y="37"/>
                      </a:lnTo>
                      <a:lnTo>
                        <a:pt x="54" y="36"/>
                      </a:lnTo>
                      <a:lnTo>
                        <a:pt x="58" y="37"/>
                      </a:lnTo>
                      <a:lnTo>
                        <a:pt x="61" y="37"/>
                      </a:lnTo>
                      <a:lnTo>
                        <a:pt x="64" y="39"/>
                      </a:lnTo>
                      <a:lnTo>
                        <a:pt x="66" y="41"/>
                      </a:lnTo>
                      <a:lnTo>
                        <a:pt x="69" y="44"/>
                      </a:lnTo>
                      <a:lnTo>
                        <a:pt x="71" y="46"/>
                      </a:lnTo>
                      <a:lnTo>
                        <a:pt x="72" y="50"/>
                      </a:lnTo>
                      <a:lnTo>
                        <a:pt x="72" y="54"/>
                      </a:lnTo>
                      <a:lnTo>
                        <a:pt x="72" y="57"/>
                      </a:lnTo>
                      <a:lnTo>
                        <a:pt x="71" y="60"/>
                      </a:lnTo>
                      <a:lnTo>
                        <a:pt x="69" y="64"/>
                      </a:lnTo>
                      <a:lnTo>
                        <a:pt x="66" y="67"/>
                      </a:lnTo>
                      <a:lnTo>
                        <a:pt x="64" y="69"/>
                      </a:lnTo>
                      <a:lnTo>
                        <a:pt x="61" y="70"/>
                      </a:lnTo>
                      <a:lnTo>
                        <a:pt x="58" y="71"/>
                      </a:lnTo>
                      <a:lnTo>
                        <a:pt x="54" y="71"/>
                      </a:lnTo>
                      <a:lnTo>
                        <a:pt x="54" y="71"/>
                      </a:lnTo>
                      <a:close/>
                      <a:moveTo>
                        <a:pt x="54" y="0"/>
                      </a:moveTo>
                      <a:lnTo>
                        <a:pt x="48" y="0"/>
                      </a:lnTo>
                      <a:lnTo>
                        <a:pt x="43" y="1"/>
                      </a:lnTo>
                      <a:lnTo>
                        <a:pt x="38" y="2"/>
                      </a:lnTo>
                      <a:lnTo>
                        <a:pt x="33" y="4"/>
                      </a:lnTo>
                      <a:lnTo>
                        <a:pt x="24" y="9"/>
                      </a:lnTo>
                      <a:lnTo>
                        <a:pt x="16" y="15"/>
                      </a:lnTo>
                      <a:lnTo>
                        <a:pt x="9" y="24"/>
                      </a:lnTo>
                      <a:lnTo>
                        <a:pt x="4" y="32"/>
                      </a:lnTo>
                      <a:lnTo>
                        <a:pt x="3" y="38"/>
                      </a:lnTo>
                      <a:lnTo>
                        <a:pt x="2" y="43"/>
                      </a:lnTo>
                      <a:lnTo>
                        <a:pt x="0" y="49"/>
                      </a:lnTo>
                      <a:lnTo>
                        <a:pt x="0" y="54"/>
                      </a:lnTo>
                      <a:lnTo>
                        <a:pt x="0" y="59"/>
                      </a:lnTo>
                      <a:lnTo>
                        <a:pt x="2" y="65"/>
                      </a:lnTo>
                      <a:lnTo>
                        <a:pt x="3" y="70"/>
                      </a:lnTo>
                      <a:lnTo>
                        <a:pt x="4" y="75"/>
                      </a:lnTo>
                      <a:lnTo>
                        <a:pt x="9" y="84"/>
                      </a:lnTo>
                      <a:lnTo>
                        <a:pt x="16" y="92"/>
                      </a:lnTo>
                      <a:lnTo>
                        <a:pt x="24" y="98"/>
                      </a:lnTo>
                      <a:lnTo>
                        <a:pt x="33" y="104"/>
                      </a:lnTo>
                      <a:lnTo>
                        <a:pt x="38" y="106"/>
                      </a:lnTo>
                      <a:lnTo>
                        <a:pt x="43" y="107"/>
                      </a:lnTo>
                      <a:lnTo>
                        <a:pt x="48" y="108"/>
                      </a:lnTo>
                      <a:lnTo>
                        <a:pt x="54" y="108"/>
                      </a:lnTo>
                      <a:lnTo>
                        <a:pt x="60" y="108"/>
                      </a:lnTo>
                      <a:lnTo>
                        <a:pt x="65" y="107"/>
                      </a:lnTo>
                      <a:lnTo>
                        <a:pt x="70" y="106"/>
                      </a:lnTo>
                      <a:lnTo>
                        <a:pt x="75" y="104"/>
                      </a:lnTo>
                      <a:lnTo>
                        <a:pt x="84" y="98"/>
                      </a:lnTo>
                      <a:lnTo>
                        <a:pt x="92" y="92"/>
                      </a:lnTo>
                      <a:lnTo>
                        <a:pt x="99" y="84"/>
                      </a:lnTo>
                      <a:lnTo>
                        <a:pt x="104" y="75"/>
                      </a:lnTo>
                      <a:lnTo>
                        <a:pt x="105" y="70"/>
                      </a:lnTo>
                      <a:lnTo>
                        <a:pt x="107" y="65"/>
                      </a:lnTo>
                      <a:lnTo>
                        <a:pt x="107" y="59"/>
                      </a:lnTo>
                      <a:lnTo>
                        <a:pt x="108" y="54"/>
                      </a:lnTo>
                      <a:lnTo>
                        <a:pt x="107" y="49"/>
                      </a:lnTo>
                      <a:lnTo>
                        <a:pt x="107" y="43"/>
                      </a:lnTo>
                      <a:lnTo>
                        <a:pt x="105" y="38"/>
                      </a:lnTo>
                      <a:lnTo>
                        <a:pt x="104" y="32"/>
                      </a:lnTo>
                      <a:lnTo>
                        <a:pt x="99" y="24"/>
                      </a:lnTo>
                      <a:lnTo>
                        <a:pt x="92" y="15"/>
                      </a:lnTo>
                      <a:lnTo>
                        <a:pt x="84" y="9"/>
                      </a:lnTo>
                      <a:lnTo>
                        <a:pt x="75" y="4"/>
                      </a:lnTo>
                      <a:lnTo>
                        <a:pt x="70" y="2"/>
                      </a:lnTo>
                      <a:lnTo>
                        <a:pt x="65" y="1"/>
                      </a:lnTo>
                      <a:lnTo>
                        <a:pt x="60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endParaRPr>
                </a:p>
              </p:txBody>
            </p:sp>
          </p:grpSp>
          <p:grpSp>
            <p:nvGrpSpPr>
              <p:cNvPr id="31" name="ísḷíḓè"/>
              <p:cNvGrpSpPr/>
              <p:nvPr/>
            </p:nvGrpSpPr>
            <p:grpSpPr>
              <a:xfrm>
                <a:off x="6429531" y="4959573"/>
                <a:ext cx="457200" cy="385130"/>
                <a:chOff x="4563268" y="2789950"/>
                <a:chExt cx="457200" cy="385130"/>
              </a:xfrm>
              <a:solidFill>
                <a:schemeClr val="bg1"/>
              </a:solidFill>
            </p:grpSpPr>
            <p:sp>
              <p:nvSpPr>
                <p:cNvPr id="32" name="ïṡľidè"/>
                <p:cNvSpPr/>
                <p:nvPr/>
              </p:nvSpPr>
              <p:spPr bwMode="auto">
                <a:xfrm>
                  <a:off x="4563268" y="2789950"/>
                  <a:ext cx="457200" cy="385130"/>
                </a:xfrm>
                <a:custGeom>
                  <a:avLst/>
                  <a:gdLst>
                    <a:gd name="connsiteX0" fmla="*/ 373273 h 605239"/>
                    <a:gd name="connsiteY0" fmla="*/ 373273 h 605239"/>
                    <a:gd name="connsiteX1" fmla="*/ 373273 h 605239"/>
                    <a:gd name="connsiteY1" fmla="*/ 373273 h 605239"/>
                    <a:gd name="connsiteX2" fmla="*/ 373273 h 605239"/>
                    <a:gd name="connsiteY2" fmla="*/ 373273 h 605239"/>
                    <a:gd name="connsiteX3" fmla="*/ 373273 h 605239"/>
                    <a:gd name="connsiteY3" fmla="*/ 373273 h 605239"/>
                    <a:gd name="connsiteX4" fmla="*/ 373273 h 605239"/>
                    <a:gd name="connsiteY4" fmla="*/ 373273 h 605239"/>
                    <a:gd name="connsiteX5" fmla="*/ 373273 h 605239"/>
                    <a:gd name="connsiteY5" fmla="*/ 373273 h 605239"/>
                    <a:gd name="connsiteX6" fmla="*/ 373273 h 605239"/>
                    <a:gd name="connsiteY6" fmla="*/ 373273 h 605239"/>
                    <a:gd name="connsiteX7" fmla="*/ 373273 h 605239"/>
                    <a:gd name="connsiteY7" fmla="*/ 373273 h 605239"/>
                    <a:gd name="connsiteX8" fmla="*/ 373273 h 605239"/>
                    <a:gd name="connsiteY8" fmla="*/ 373273 h 605239"/>
                    <a:gd name="connsiteX9" fmla="*/ 373273 h 605239"/>
                    <a:gd name="connsiteY9" fmla="*/ 373273 h 605239"/>
                    <a:gd name="connsiteX10" fmla="*/ 373273 h 605239"/>
                    <a:gd name="connsiteY10" fmla="*/ 373273 h 605239"/>
                    <a:gd name="connsiteX11" fmla="*/ 373273 h 605239"/>
                    <a:gd name="connsiteY11" fmla="*/ 373273 h 605239"/>
                    <a:gd name="connsiteX12" fmla="*/ 373273 h 605239"/>
                    <a:gd name="connsiteY12" fmla="*/ 373273 h 605239"/>
                    <a:gd name="connsiteX13" fmla="*/ 373273 h 605239"/>
                    <a:gd name="connsiteY13" fmla="*/ 373273 h 605239"/>
                    <a:gd name="connsiteX14" fmla="*/ 373273 h 605239"/>
                    <a:gd name="connsiteY14" fmla="*/ 373273 h 605239"/>
                    <a:gd name="connsiteX15" fmla="*/ 373273 h 605239"/>
                    <a:gd name="connsiteY15" fmla="*/ 373273 h 605239"/>
                    <a:gd name="connsiteX16" fmla="*/ 373273 h 605239"/>
                    <a:gd name="connsiteY16" fmla="*/ 373273 h 605239"/>
                    <a:gd name="connsiteX17" fmla="*/ 373273 h 605239"/>
                    <a:gd name="connsiteY17" fmla="*/ 373273 h 605239"/>
                    <a:gd name="connsiteX18" fmla="*/ 373273 h 605239"/>
                    <a:gd name="connsiteY18" fmla="*/ 373273 h 605239"/>
                    <a:gd name="connsiteX19" fmla="*/ 373273 h 605239"/>
                    <a:gd name="connsiteY19" fmla="*/ 373273 h 605239"/>
                    <a:gd name="connsiteX20" fmla="*/ 373273 h 605239"/>
                    <a:gd name="connsiteY20" fmla="*/ 373273 h 605239"/>
                    <a:gd name="connsiteX21" fmla="*/ 373273 h 605239"/>
                    <a:gd name="connsiteY21" fmla="*/ 373273 h 605239"/>
                    <a:gd name="connsiteX22" fmla="*/ 373273 h 605239"/>
                    <a:gd name="connsiteY22" fmla="*/ 373273 h 605239"/>
                    <a:gd name="connsiteX23" fmla="*/ 373273 h 605239"/>
                    <a:gd name="connsiteY23" fmla="*/ 373273 h 605239"/>
                    <a:gd name="connsiteX24" fmla="*/ 373273 h 605239"/>
                    <a:gd name="connsiteY24" fmla="*/ 373273 h 605239"/>
                    <a:gd name="connsiteX25" fmla="*/ 373273 h 605239"/>
                    <a:gd name="connsiteY25" fmla="*/ 373273 h 605239"/>
                    <a:gd name="connsiteX26" fmla="*/ 373273 h 605239"/>
                    <a:gd name="connsiteY26" fmla="*/ 373273 h 605239"/>
                    <a:gd name="connsiteX27" fmla="*/ 373273 h 605239"/>
                    <a:gd name="connsiteY27" fmla="*/ 373273 h 605239"/>
                    <a:gd name="connsiteX28" fmla="*/ 373273 h 605239"/>
                    <a:gd name="connsiteY28" fmla="*/ 373273 h 605239"/>
                    <a:gd name="connsiteX29" fmla="*/ 373273 h 605239"/>
                    <a:gd name="connsiteY29" fmla="*/ 373273 h 605239"/>
                    <a:gd name="connsiteX30" fmla="*/ 373273 h 605239"/>
                    <a:gd name="connsiteY30" fmla="*/ 373273 h 605239"/>
                    <a:gd name="connsiteX31" fmla="*/ 373273 h 605239"/>
                    <a:gd name="connsiteY31" fmla="*/ 373273 h 605239"/>
                    <a:gd name="connsiteX32" fmla="*/ 373273 h 605239"/>
                    <a:gd name="connsiteY32" fmla="*/ 373273 h 605239"/>
                    <a:gd name="connsiteX33" fmla="*/ 373273 h 605239"/>
                    <a:gd name="connsiteY33" fmla="*/ 373273 h 605239"/>
                    <a:gd name="connsiteX34" fmla="*/ 373273 h 605239"/>
                    <a:gd name="connsiteY34" fmla="*/ 373273 h 605239"/>
                    <a:gd name="connsiteX35" fmla="*/ 373273 h 605239"/>
                    <a:gd name="connsiteY35" fmla="*/ 373273 h 605239"/>
                    <a:gd name="connsiteX36" fmla="*/ 373273 h 605239"/>
                    <a:gd name="connsiteY36" fmla="*/ 373273 h 605239"/>
                    <a:gd name="connsiteX37" fmla="*/ 373273 h 605239"/>
                    <a:gd name="connsiteY37" fmla="*/ 373273 h 605239"/>
                    <a:gd name="connsiteX38" fmla="*/ 373273 h 605239"/>
                    <a:gd name="connsiteY38" fmla="*/ 373273 h 605239"/>
                    <a:gd name="connsiteX39" fmla="*/ 373273 h 605239"/>
                    <a:gd name="connsiteY39" fmla="*/ 373273 h 605239"/>
                    <a:gd name="connsiteX40" fmla="*/ 373273 h 605239"/>
                    <a:gd name="connsiteY40" fmla="*/ 373273 h 605239"/>
                    <a:gd name="connsiteX41" fmla="*/ 373273 h 605239"/>
                    <a:gd name="connsiteY41" fmla="*/ 373273 h 605239"/>
                    <a:gd name="connsiteX42" fmla="*/ 373273 h 605239"/>
                    <a:gd name="connsiteY42" fmla="*/ 373273 h 605239"/>
                    <a:gd name="connsiteX43" fmla="*/ 373273 h 605239"/>
                    <a:gd name="connsiteY43" fmla="*/ 373273 h 605239"/>
                    <a:gd name="connsiteX44" fmla="*/ 373273 h 605239"/>
                    <a:gd name="connsiteY44" fmla="*/ 373273 h 605239"/>
                    <a:gd name="connsiteX45" fmla="*/ 373273 h 605239"/>
                    <a:gd name="connsiteY45" fmla="*/ 373273 h 605239"/>
                    <a:gd name="connsiteX46" fmla="*/ 373273 h 605239"/>
                    <a:gd name="connsiteY46" fmla="*/ 373273 h 605239"/>
                    <a:gd name="connsiteX47" fmla="*/ 373273 h 605239"/>
                    <a:gd name="connsiteY47" fmla="*/ 373273 h 605239"/>
                    <a:gd name="connsiteX48" fmla="*/ 373273 h 605239"/>
                    <a:gd name="connsiteY48" fmla="*/ 373273 h 605239"/>
                    <a:gd name="connsiteX49" fmla="*/ 373273 h 605239"/>
                    <a:gd name="connsiteY49" fmla="*/ 373273 h 605239"/>
                    <a:gd name="connsiteX50" fmla="*/ 373273 h 605239"/>
                    <a:gd name="connsiteY50" fmla="*/ 373273 h 605239"/>
                    <a:gd name="connsiteX51" fmla="*/ 373273 h 605239"/>
                    <a:gd name="connsiteY51" fmla="*/ 373273 h 605239"/>
                    <a:gd name="connsiteX52" fmla="*/ 373273 h 605239"/>
                    <a:gd name="connsiteY52" fmla="*/ 373273 h 605239"/>
                    <a:gd name="connsiteX53" fmla="*/ 373273 h 605239"/>
                    <a:gd name="connsiteY53" fmla="*/ 373273 h 605239"/>
                    <a:gd name="connsiteX54" fmla="*/ 373273 h 605239"/>
                    <a:gd name="connsiteY54" fmla="*/ 373273 h 605239"/>
                    <a:gd name="connsiteX55" fmla="*/ 373273 h 605239"/>
                    <a:gd name="connsiteY55" fmla="*/ 373273 h 605239"/>
                    <a:gd name="connsiteX56" fmla="*/ 373273 h 605239"/>
                    <a:gd name="connsiteY56" fmla="*/ 373273 h 605239"/>
                    <a:gd name="connsiteX57" fmla="*/ 373273 h 605239"/>
                    <a:gd name="connsiteY57" fmla="*/ 373273 h 605239"/>
                    <a:gd name="connsiteX58" fmla="*/ 373273 h 605239"/>
                    <a:gd name="connsiteY58" fmla="*/ 373273 h 605239"/>
                    <a:gd name="connsiteX59" fmla="*/ 373273 h 605239"/>
                    <a:gd name="connsiteY59" fmla="*/ 373273 h 605239"/>
                    <a:gd name="connsiteX60" fmla="*/ 373273 h 605239"/>
                    <a:gd name="connsiteY60" fmla="*/ 373273 h 605239"/>
                    <a:gd name="connsiteX61" fmla="*/ 373273 h 605239"/>
                    <a:gd name="connsiteY61" fmla="*/ 373273 h 605239"/>
                    <a:gd name="connsiteX62" fmla="*/ 373273 h 605239"/>
                    <a:gd name="connsiteY62" fmla="*/ 373273 h 605239"/>
                    <a:gd name="connsiteX63" fmla="*/ 373273 h 605239"/>
                    <a:gd name="connsiteY63" fmla="*/ 373273 h 605239"/>
                    <a:gd name="connsiteX64" fmla="*/ 373273 h 605239"/>
                    <a:gd name="connsiteY64" fmla="*/ 373273 h 605239"/>
                    <a:gd name="connsiteX65" fmla="*/ 373273 h 605239"/>
                    <a:gd name="connsiteY65" fmla="*/ 373273 h 605239"/>
                    <a:gd name="connsiteX66" fmla="*/ 373273 h 605239"/>
                    <a:gd name="connsiteY66" fmla="*/ 373273 h 605239"/>
                    <a:gd name="connsiteX67" fmla="*/ 373273 h 605239"/>
                    <a:gd name="connsiteY67" fmla="*/ 373273 h 605239"/>
                    <a:gd name="connsiteX68" fmla="*/ 373273 h 605239"/>
                    <a:gd name="connsiteY68" fmla="*/ 373273 h 605239"/>
                    <a:gd name="connsiteX69" fmla="*/ 373273 h 605239"/>
                    <a:gd name="connsiteY69" fmla="*/ 373273 h 605239"/>
                    <a:gd name="connsiteX70" fmla="*/ 373273 h 605239"/>
                    <a:gd name="connsiteY70" fmla="*/ 373273 h 605239"/>
                    <a:gd name="connsiteX71" fmla="*/ 373273 h 605239"/>
                    <a:gd name="connsiteY71" fmla="*/ 373273 h 605239"/>
                    <a:gd name="connsiteX72" fmla="*/ 373273 h 605239"/>
                    <a:gd name="connsiteY72" fmla="*/ 373273 h 605239"/>
                    <a:gd name="connsiteX73" fmla="*/ 373273 h 605239"/>
                    <a:gd name="connsiteY73" fmla="*/ 373273 h 605239"/>
                    <a:gd name="connsiteX74" fmla="*/ 373273 h 605239"/>
                    <a:gd name="connsiteY74" fmla="*/ 373273 h 605239"/>
                    <a:gd name="connsiteX75" fmla="*/ 373273 h 605239"/>
                    <a:gd name="connsiteY75" fmla="*/ 373273 h 605239"/>
                    <a:gd name="connsiteX76" fmla="*/ 373273 h 605239"/>
                    <a:gd name="connsiteY76" fmla="*/ 373273 h 605239"/>
                    <a:gd name="connsiteX77" fmla="*/ 373273 h 605239"/>
                    <a:gd name="connsiteY77" fmla="*/ 373273 h 605239"/>
                    <a:gd name="connsiteX78" fmla="*/ 373273 h 605239"/>
                    <a:gd name="connsiteY78" fmla="*/ 373273 h 605239"/>
                    <a:gd name="connsiteX79" fmla="*/ 373273 h 605239"/>
                    <a:gd name="connsiteY79" fmla="*/ 373273 h 605239"/>
                    <a:gd name="connsiteX80" fmla="*/ 373273 h 605239"/>
                    <a:gd name="connsiteY80" fmla="*/ 373273 h 605239"/>
                    <a:gd name="connsiteX81" fmla="*/ 373273 h 605239"/>
                    <a:gd name="connsiteY81" fmla="*/ 373273 h 605239"/>
                    <a:gd name="connsiteX82" fmla="*/ 373273 h 605239"/>
                    <a:gd name="connsiteY82" fmla="*/ 373273 h 605239"/>
                    <a:gd name="connsiteX83" fmla="*/ 373273 h 605239"/>
                    <a:gd name="connsiteY83" fmla="*/ 373273 h 605239"/>
                    <a:gd name="connsiteX84" fmla="*/ 373273 h 605239"/>
                    <a:gd name="connsiteY84" fmla="*/ 373273 h 605239"/>
                    <a:gd name="connsiteX85" fmla="*/ 373273 h 605239"/>
                    <a:gd name="connsiteY85" fmla="*/ 373273 h 605239"/>
                    <a:gd name="connsiteX86" fmla="*/ 373273 h 605239"/>
                    <a:gd name="connsiteY86" fmla="*/ 373273 h 605239"/>
                    <a:gd name="connsiteX87" fmla="*/ 373273 h 605239"/>
                    <a:gd name="connsiteY87" fmla="*/ 373273 h 605239"/>
                    <a:gd name="connsiteX88" fmla="*/ 373273 h 605239"/>
                    <a:gd name="connsiteY88" fmla="*/ 373273 h 605239"/>
                    <a:gd name="connsiteX89" fmla="*/ 373273 h 605239"/>
                    <a:gd name="connsiteY89" fmla="*/ 373273 h 605239"/>
                    <a:gd name="connsiteX90" fmla="*/ 373273 h 605239"/>
                    <a:gd name="connsiteY90" fmla="*/ 373273 h 605239"/>
                    <a:gd name="connsiteX91" fmla="*/ 373273 h 605239"/>
                    <a:gd name="connsiteY91" fmla="*/ 373273 h 605239"/>
                    <a:gd name="connsiteX92" fmla="*/ 373273 h 605239"/>
                    <a:gd name="connsiteY92" fmla="*/ 373273 h 605239"/>
                    <a:gd name="connsiteX93" fmla="*/ 373273 h 605239"/>
                    <a:gd name="connsiteY93" fmla="*/ 373273 h 605239"/>
                    <a:gd name="connsiteX94" fmla="*/ 373273 h 605239"/>
                    <a:gd name="connsiteY94" fmla="*/ 373273 h 605239"/>
                    <a:gd name="connsiteX95" fmla="*/ 373273 h 605239"/>
                    <a:gd name="connsiteY95" fmla="*/ 373273 h 605239"/>
                    <a:gd name="connsiteX96" fmla="*/ 373273 h 605239"/>
                    <a:gd name="connsiteY96" fmla="*/ 373273 h 605239"/>
                    <a:gd name="connsiteX97" fmla="*/ 373273 h 605239"/>
                    <a:gd name="connsiteY97" fmla="*/ 373273 h 605239"/>
                    <a:gd name="connsiteX98" fmla="*/ 373273 h 605239"/>
                    <a:gd name="connsiteY98" fmla="*/ 373273 h 605239"/>
                    <a:gd name="connsiteX99" fmla="*/ 373273 h 605239"/>
                    <a:gd name="connsiteY99" fmla="*/ 373273 h 605239"/>
                    <a:gd name="connsiteX100" fmla="*/ 373273 h 605239"/>
                    <a:gd name="connsiteY100" fmla="*/ 373273 h 605239"/>
                    <a:gd name="connsiteX101" fmla="*/ 373273 h 605239"/>
                    <a:gd name="connsiteY101" fmla="*/ 373273 h 605239"/>
                    <a:gd name="connsiteX102" fmla="*/ 373273 h 605239"/>
                    <a:gd name="connsiteY102" fmla="*/ 373273 h 605239"/>
                    <a:gd name="connsiteX103" fmla="*/ 373273 h 605239"/>
                    <a:gd name="connsiteY103" fmla="*/ 373273 h 605239"/>
                    <a:gd name="connsiteX104" fmla="*/ 373273 h 605239"/>
                    <a:gd name="connsiteY104" fmla="*/ 373273 h 605239"/>
                    <a:gd name="connsiteX105" fmla="*/ 373273 h 605239"/>
                    <a:gd name="connsiteY105" fmla="*/ 373273 h 605239"/>
                    <a:gd name="connsiteX106" fmla="*/ 373273 h 605239"/>
                    <a:gd name="connsiteY106" fmla="*/ 373273 h 605239"/>
                    <a:gd name="connsiteX107" fmla="*/ 373273 h 605239"/>
                    <a:gd name="connsiteY107" fmla="*/ 373273 h 605239"/>
                    <a:gd name="connsiteX108" fmla="*/ 373273 h 605239"/>
                    <a:gd name="connsiteY108" fmla="*/ 373273 h 605239"/>
                    <a:gd name="connsiteX109" fmla="*/ 373273 h 605239"/>
                    <a:gd name="connsiteY109" fmla="*/ 373273 h 605239"/>
                    <a:gd name="connsiteX110" fmla="*/ 373273 h 605239"/>
                    <a:gd name="connsiteY110" fmla="*/ 373273 h 605239"/>
                    <a:gd name="connsiteX111" fmla="*/ 373273 h 605239"/>
                    <a:gd name="connsiteY111" fmla="*/ 373273 h 605239"/>
                    <a:gd name="connsiteX112" fmla="*/ 373273 h 605239"/>
                    <a:gd name="connsiteY112" fmla="*/ 373273 h 605239"/>
                    <a:gd name="connsiteX113" fmla="*/ 373273 h 605239"/>
                    <a:gd name="connsiteY113" fmla="*/ 373273 h 605239"/>
                    <a:gd name="connsiteX114" fmla="*/ 373273 h 605239"/>
                    <a:gd name="connsiteY114" fmla="*/ 373273 h 605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551291" h="464390">
                      <a:moveTo>
                        <a:pt x="153571" y="454275"/>
                      </a:moveTo>
                      <a:lnTo>
                        <a:pt x="548303" y="454275"/>
                      </a:lnTo>
                      <a:lnTo>
                        <a:pt x="545432" y="464390"/>
                      </a:lnTo>
                      <a:lnTo>
                        <a:pt x="157877" y="464390"/>
                      </a:lnTo>
                      <a:close/>
                      <a:moveTo>
                        <a:pt x="327304" y="428604"/>
                      </a:moveTo>
                      <a:lnTo>
                        <a:pt x="321561" y="447265"/>
                      </a:lnTo>
                      <a:lnTo>
                        <a:pt x="373250" y="447265"/>
                      </a:lnTo>
                      <a:lnTo>
                        <a:pt x="366071" y="428604"/>
                      </a:lnTo>
                      <a:close/>
                      <a:moveTo>
                        <a:pt x="193774" y="397025"/>
                      </a:moveTo>
                      <a:lnTo>
                        <a:pt x="180851" y="425734"/>
                      </a:lnTo>
                      <a:lnTo>
                        <a:pt x="522575" y="425734"/>
                      </a:lnTo>
                      <a:lnTo>
                        <a:pt x="512524" y="397025"/>
                      </a:lnTo>
                      <a:close/>
                      <a:moveTo>
                        <a:pt x="180851" y="391283"/>
                      </a:moveTo>
                      <a:lnTo>
                        <a:pt x="531190" y="391283"/>
                      </a:lnTo>
                      <a:lnTo>
                        <a:pt x="551291" y="447265"/>
                      </a:lnTo>
                      <a:lnTo>
                        <a:pt x="549855" y="450136"/>
                      </a:lnTo>
                      <a:lnTo>
                        <a:pt x="153571" y="450136"/>
                      </a:lnTo>
                      <a:close/>
                      <a:moveTo>
                        <a:pt x="199538" y="212061"/>
                      </a:moveTo>
                      <a:lnTo>
                        <a:pt x="199538" y="282376"/>
                      </a:lnTo>
                      <a:lnTo>
                        <a:pt x="199538" y="362736"/>
                      </a:lnTo>
                      <a:lnTo>
                        <a:pt x="403358" y="362736"/>
                      </a:lnTo>
                      <a:lnTo>
                        <a:pt x="508139" y="362736"/>
                      </a:lnTo>
                      <a:lnTo>
                        <a:pt x="508139" y="275201"/>
                      </a:lnTo>
                      <a:lnTo>
                        <a:pt x="508139" y="212061"/>
                      </a:lnTo>
                      <a:lnTo>
                        <a:pt x="289965" y="212061"/>
                      </a:lnTo>
                      <a:close/>
                      <a:moveTo>
                        <a:pt x="188055" y="197711"/>
                      </a:moveTo>
                      <a:lnTo>
                        <a:pt x="295706" y="197711"/>
                      </a:lnTo>
                      <a:lnTo>
                        <a:pt x="518186" y="197711"/>
                      </a:lnTo>
                      <a:lnTo>
                        <a:pt x="518186" y="278071"/>
                      </a:lnTo>
                      <a:lnTo>
                        <a:pt x="518186" y="375651"/>
                      </a:lnTo>
                      <a:lnTo>
                        <a:pt x="396181" y="375651"/>
                      </a:lnTo>
                      <a:lnTo>
                        <a:pt x="188055" y="375651"/>
                      </a:lnTo>
                      <a:lnTo>
                        <a:pt x="188055" y="280941"/>
                      </a:lnTo>
                      <a:close/>
                      <a:moveTo>
                        <a:pt x="120643" y="121858"/>
                      </a:moveTo>
                      <a:cubicBezTo>
                        <a:pt x="119208" y="121858"/>
                        <a:pt x="116338" y="123292"/>
                        <a:pt x="113467" y="123292"/>
                      </a:cubicBezTo>
                      <a:cubicBezTo>
                        <a:pt x="100552" y="126159"/>
                        <a:pt x="87637" y="129025"/>
                        <a:pt x="74721" y="131892"/>
                      </a:cubicBezTo>
                      <a:cubicBezTo>
                        <a:pt x="70416" y="150528"/>
                        <a:pt x="68981" y="170596"/>
                        <a:pt x="70416" y="189231"/>
                      </a:cubicBezTo>
                      <a:cubicBezTo>
                        <a:pt x="70416" y="207866"/>
                        <a:pt x="73286" y="226501"/>
                        <a:pt x="79026" y="245137"/>
                      </a:cubicBezTo>
                      <a:cubicBezTo>
                        <a:pt x="89072" y="248004"/>
                        <a:pt x="100552" y="249437"/>
                        <a:pt x="110597" y="252304"/>
                      </a:cubicBezTo>
                      <a:cubicBezTo>
                        <a:pt x="114902" y="252304"/>
                        <a:pt x="119208" y="253737"/>
                        <a:pt x="123513" y="253737"/>
                      </a:cubicBezTo>
                      <a:cubicBezTo>
                        <a:pt x="119208" y="232235"/>
                        <a:pt x="114902" y="210733"/>
                        <a:pt x="114902" y="187798"/>
                      </a:cubicBezTo>
                      <a:cubicBezTo>
                        <a:pt x="114902" y="166296"/>
                        <a:pt x="116338" y="143360"/>
                        <a:pt x="120643" y="121858"/>
                      </a:cubicBezTo>
                      <a:close/>
                      <a:moveTo>
                        <a:pt x="165129" y="30116"/>
                      </a:moveTo>
                      <a:cubicBezTo>
                        <a:pt x="159389" y="43017"/>
                        <a:pt x="155084" y="55918"/>
                        <a:pt x="152214" y="68820"/>
                      </a:cubicBezTo>
                      <a:cubicBezTo>
                        <a:pt x="149344" y="78854"/>
                        <a:pt x="146473" y="88888"/>
                        <a:pt x="143603" y="98923"/>
                      </a:cubicBezTo>
                      <a:cubicBezTo>
                        <a:pt x="160824" y="96056"/>
                        <a:pt x="176610" y="96056"/>
                        <a:pt x="193830" y="96056"/>
                      </a:cubicBezTo>
                      <a:cubicBezTo>
                        <a:pt x="202440" y="96056"/>
                        <a:pt x="209616" y="96056"/>
                        <a:pt x="218226" y="97489"/>
                      </a:cubicBezTo>
                      <a:cubicBezTo>
                        <a:pt x="215356" y="88888"/>
                        <a:pt x="213921" y="80287"/>
                        <a:pt x="211051" y="70253"/>
                      </a:cubicBezTo>
                      <a:cubicBezTo>
                        <a:pt x="206745" y="57352"/>
                        <a:pt x="202440" y="44451"/>
                        <a:pt x="196700" y="32983"/>
                      </a:cubicBezTo>
                      <a:cubicBezTo>
                        <a:pt x="202440" y="37283"/>
                        <a:pt x="206745" y="43017"/>
                        <a:pt x="209616" y="48751"/>
                      </a:cubicBezTo>
                      <a:cubicBezTo>
                        <a:pt x="213921" y="54485"/>
                        <a:pt x="218226" y="60219"/>
                        <a:pt x="221096" y="67386"/>
                      </a:cubicBezTo>
                      <a:cubicBezTo>
                        <a:pt x="226836" y="77421"/>
                        <a:pt x="231141" y="88888"/>
                        <a:pt x="234011" y="100356"/>
                      </a:cubicBezTo>
                      <a:cubicBezTo>
                        <a:pt x="248362" y="101790"/>
                        <a:pt x="262712" y="106090"/>
                        <a:pt x="277063" y="110390"/>
                      </a:cubicBezTo>
                      <a:cubicBezTo>
                        <a:pt x="284238" y="113257"/>
                        <a:pt x="292848" y="114691"/>
                        <a:pt x="300023" y="118991"/>
                      </a:cubicBezTo>
                      <a:cubicBezTo>
                        <a:pt x="292848" y="96056"/>
                        <a:pt x="282803" y="74554"/>
                        <a:pt x="269887" y="54485"/>
                      </a:cubicBezTo>
                      <a:cubicBezTo>
                        <a:pt x="288543" y="68820"/>
                        <a:pt x="305764" y="88888"/>
                        <a:pt x="315809" y="113257"/>
                      </a:cubicBezTo>
                      <a:cubicBezTo>
                        <a:pt x="317244" y="117558"/>
                        <a:pt x="320114" y="123292"/>
                        <a:pt x="321549" y="127592"/>
                      </a:cubicBezTo>
                      <a:lnTo>
                        <a:pt x="350496" y="144678"/>
                      </a:lnTo>
                      <a:lnTo>
                        <a:pt x="350712" y="145626"/>
                      </a:lnTo>
                      <a:lnTo>
                        <a:pt x="324419" y="139060"/>
                      </a:lnTo>
                      <a:cubicBezTo>
                        <a:pt x="328724" y="154828"/>
                        <a:pt x="330159" y="170596"/>
                        <a:pt x="330159" y="187798"/>
                      </a:cubicBezTo>
                      <a:lnTo>
                        <a:pt x="308634" y="187798"/>
                      </a:lnTo>
                      <a:cubicBezTo>
                        <a:pt x="308634" y="169163"/>
                        <a:pt x="307199" y="150528"/>
                        <a:pt x="304329" y="133326"/>
                      </a:cubicBezTo>
                      <a:cubicBezTo>
                        <a:pt x="292848" y="130459"/>
                        <a:pt x="282803" y="129025"/>
                        <a:pt x="272758" y="126159"/>
                      </a:cubicBezTo>
                      <a:cubicBezTo>
                        <a:pt x="262712" y="124725"/>
                        <a:pt x="251232" y="123292"/>
                        <a:pt x="241187" y="121858"/>
                      </a:cubicBezTo>
                      <a:cubicBezTo>
                        <a:pt x="245492" y="143360"/>
                        <a:pt x="248362" y="164862"/>
                        <a:pt x="248362" y="187798"/>
                      </a:cubicBezTo>
                      <a:lnTo>
                        <a:pt x="226836" y="187798"/>
                      </a:lnTo>
                      <a:cubicBezTo>
                        <a:pt x="226836" y="164862"/>
                        <a:pt x="225401" y="141927"/>
                        <a:pt x="221096" y="118991"/>
                      </a:cubicBezTo>
                      <a:cubicBezTo>
                        <a:pt x="212486" y="117558"/>
                        <a:pt x="202440" y="117558"/>
                        <a:pt x="193830" y="117558"/>
                      </a:cubicBezTo>
                      <a:cubicBezTo>
                        <a:pt x="175175" y="117558"/>
                        <a:pt x="157954" y="117558"/>
                        <a:pt x="140733" y="118991"/>
                      </a:cubicBezTo>
                      <a:cubicBezTo>
                        <a:pt x="136428" y="141927"/>
                        <a:pt x="136428" y="164862"/>
                        <a:pt x="136428" y="187798"/>
                      </a:cubicBezTo>
                      <a:cubicBezTo>
                        <a:pt x="136428" y="210733"/>
                        <a:pt x="139298" y="233669"/>
                        <a:pt x="143603" y="256604"/>
                      </a:cubicBezTo>
                      <a:cubicBezTo>
                        <a:pt x="153649" y="258038"/>
                        <a:pt x="163694" y="258038"/>
                        <a:pt x="175175" y="258038"/>
                      </a:cubicBezTo>
                      <a:lnTo>
                        <a:pt x="175175" y="279540"/>
                      </a:lnTo>
                      <a:cubicBezTo>
                        <a:pt x="165129" y="279540"/>
                        <a:pt x="156519" y="278106"/>
                        <a:pt x="147909" y="276673"/>
                      </a:cubicBezTo>
                      <a:cubicBezTo>
                        <a:pt x="152214" y="301042"/>
                        <a:pt x="159389" y="323977"/>
                        <a:pt x="165129" y="346913"/>
                      </a:cubicBezTo>
                      <a:cubicBezTo>
                        <a:pt x="150779" y="325411"/>
                        <a:pt x="137863" y="299608"/>
                        <a:pt x="129253" y="273806"/>
                      </a:cubicBezTo>
                      <a:cubicBezTo>
                        <a:pt x="122078" y="272373"/>
                        <a:pt x="114902" y="270939"/>
                        <a:pt x="106292" y="268072"/>
                      </a:cubicBezTo>
                      <a:cubicBezTo>
                        <a:pt x="99117" y="266639"/>
                        <a:pt x="90507" y="262338"/>
                        <a:pt x="83332" y="259471"/>
                      </a:cubicBezTo>
                      <a:cubicBezTo>
                        <a:pt x="89072" y="282407"/>
                        <a:pt x="97682" y="303909"/>
                        <a:pt x="109162" y="325411"/>
                      </a:cubicBezTo>
                      <a:cubicBezTo>
                        <a:pt x="103422" y="321111"/>
                        <a:pt x="100552" y="316810"/>
                        <a:pt x="96247" y="312510"/>
                      </a:cubicBezTo>
                      <a:cubicBezTo>
                        <a:pt x="91942" y="306776"/>
                        <a:pt x="87637" y="302475"/>
                        <a:pt x="84767" y="296742"/>
                      </a:cubicBezTo>
                      <a:cubicBezTo>
                        <a:pt x="77591" y="286707"/>
                        <a:pt x="71851" y="275239"/>
                        <a:pt x="66111" y="263772"/>
                      </a:cubicBezTo>
                      <a:cubicBezTo>
                        <a:pt x="64676" y="259471"/>
                        <a:pt x="61806" y="253737"/>
                        <a:pt x="60371" y="248004"/>
                      </a:cubicBezTo>
                      <a:cubicBezTo>
                        <a:pt x="56066" y="246570"/>
                        <a:pt x="53196" y="243703"/>
                        <a:pt x="48890" y="242270"/>
                      </a:cubicBezTo>
                      <a:cubicBezTo>
                        <a:pt x="43150" y="237969"/>
                        <a:pt x="37410" y="233669"/>
                        <a:pt x="33105" y="229368"/>
                      </a:cubicBezTo>
                      <a:cubicBezTo>
                        <a:pt x="40280" y="232235"/>
                        <a:pt x="48890" y="235102"/>
                        <a:pt x="57501" y="237969"/>
                      </a:cubicBezTo>
                      <a:cubicBezTo>
                        <a:pt x="51761" y="222201"/>
                        <a:pt x="48890" y="206433"/>
                        <a:pt x="48890" y="190665"/>
                      </a:cubicBezTo>
                      <a:cubicBezTo>
                        <a:pt x="47455" y="173463"/>
                        <a:pt x="48890" y="156261"/>
                        <a:pt x="53196" y="139060"/>
                      </a:cubicBezTo>
                      <a:cubicBezTo>
                        <a:pt x="47455" y="141927"/>
                        <a:pt x="41715" y="143360"/>
                        <a:pt x="35975" y="146227"/>
                      </a:cubicBezTo>
                      <a:cubicBezTo>
                        <a:pt x="40280" y="141927"/>
                        <a:pt x="46020" y="137626"/>
                        <a:pt x="51761" y="133326"/>
                      </a:cubicBezTo>
                      <a:cubicBezTo>
                        <a:pt x="53196" y="133326"/>
                        <a:pt x="54631" y="131892"/>
                        <a:pt x="56066" y="130459"/>
                      </a:cubicBezTo>
                      <a:cubicBezTo>
                        <a:pt x="57501" y="126159"/>
                        <a:pt x="60371" y="120425"/>
                        <a:pt x="61806" y="114691"/>
                      </a:cubicBezTo>
                      <a:cubicBezTo>
                        <a:pt x="73286" y="91755"/>
                        <a:pt x="89072" y="70253"/>
                        <a:pt x="109162" y="55918"/>
                      </a:cubicBezTo>
                      <a:cubicBezTo>
                        <a:pt x="96247" y="75987"/>
                        <a:pt x="84767" y="97489"/>
                        <a:pt x="79026" y="118991"/>
                      </a:cubicBezTo>
                      <a:cubicBezTo>
                        <a:pt x="89072" y="114691"/>
                        <a:pt x="99117" y="110390"/>
                        <a:pt x="109162" y="107523"/>
                      </a:cubicBezTo>
                      <a:cubicBezTo>
                        <a:pt x="114902" y="106090"/>
                        <a:pt x="120643" y="104656"/>
                        <a:pt x="126383" y="103223"/>
                      </a:cubicBezTo>
                      <a:cubicBezTo>
                        <a:pt x="130688" y="90322"/>
                        <a:pt x="134993" y="77421"/>
                        <a:pt x="142168" y="64519"/>
                      </a:cubicBezTo>
                      <a:cubicBezTo>
                        <a:pt x="145038" y="58785"/>
                        <a:pt x="147909" y="53052"/>
                        <a:pt x="152214" y="47318"/>
                      </a:cubicBezTo>
                      <a:cubicBezTo>
                        <a:pt x="156519" y="41584"/>
                        <a:pt x="160824" y="35850"/>
                        <a:pt x="165129" y="30116"/>
                      </a:cubicBezTo>
                      <a:close/>
                      <a:moveTo>
                        <a:pt x="190929" y="0"/>
                      </a:moveTo>
                      <a:cubicBezTo>
                        <a:pt x="294289" y="0"/>
                        <a:pt x="378987" y="84557"/>
                        <a:pt x="381858" y="187744"/>
                      </a:cubicBezTo>
                      <a:lnTo>
                        <a:pt x="360325" y="187744"/>
                      </a:lnTo>
                      <a:lnTo>
                        <a:pt x="350712" y="145626"/>
                      </a:lnTo>
                      <a:lnTo>
                        <a:pt x="353120" y="146227"/>
                      </a:lnTo>
                      <a:lnTo>
                        <a:pt x="350496" y="144678"/>
                      </a:lnTo>
                      <a:lnTo>
                        <a:pt x="345565" y="123073"/>
                      </a:lnTo>
                      <a:cubicBezTo>
                        <a:pt x="319052" y="63417"/>
                        <a:pt x="259836" y="21497"/>
                        <a:pt x="190929" y="21497"/>
                      </a:cubicBezTo>
                      <a:cubicBezTo>
                        <a:pt x="97618" y="21497"/>
                        <a:pt x="21533" y="97455"/>
                        <a:pt x="21533" y="190611"/>
                      </a:cubicBezTo>
                      <a:cubicBezTo>
                        <a:pt x="21533" y="278033"/>
                        <a:pt x="89004" y="351125"/>
                        <a:pt x="175138" y="358291"/>
                      </a:cubicBezTo>
                      <a:lnTo>
                        <a:pt x="175138" y="379788"/>
                      </a:lnTo>
                      <a:lnTo>
                        <a:pt x="173702" y="379788"/>
                      </a:lnTo>
                      <a:lnTo>
                        <a:pt x="172267" y="379788"/>
                      </a:lnTo>
                      <a:cubicBezTo>
                        <a:pt x="76084" y="371189"/>
                        <a:pt x="0" y="289499"/>
                        <a:pt x="0" y="190611"/>
                      </a:cubicBezTo>
                      <a:cubicBezTo>
                        <a:pt x="0" y="85990"/>
                        <a:pt x="86133" y="0"/>
                        <a:pt x="1909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endParaRPr>
                </a:p>
              </p:txBody>
            </p:sp>
            <p:sp>
              <p:nvSpPr>
                <p:cNvPr id="33" name="îṣlíḋê"/>
                <p:cNvSpPr/>
                <p:nvPr/>
              </p:nvSpPr>
              <p:spPr bwMode="auto">
                <a:xfrm>
                  <a:off x="4691856" y="2882503"/>
                  <a:ext cx="200025" cy="200025"/>
                </a:xfrm>
                <a:custGeom>
                  <a:avLst/>
                  <a:gdLst>
                    <a:gd name="T0" fmla="*/ 218 w 504"/>
                    <a:gd name="T1" fmla="*/ 469 h 504"/>
                    <a:gd name="T2" fmla="*/ 147 w 504"/>
                    <a:gd name="T3" fmla="*/ 446 h 504"/>
                    <a:gd name="T4" fmla="*/ 82 w 504"/>
                    <a:gd name="T5" fmla="*/ 392 h 504"/>
                    <a:gd name="T6" fmla="*/ 41 w 504"/>
                    <a:gd name="T7" fmla="*/ 317 h 504"/>
                    <a:gd name="T8" fmla="*/ 32 w 504"/>
                    <a:gd name="T9" fmla="*/ 263 h 504"/>
                    <a:gd name="T10" fmla="*/ 34 w 504"/>
                    <a:gd name="T11" fmla="*/ 219 h 504"/>
                    <a:gd name="T12" fmla="*/ 58 w 504"/>
                    <a:gd name="T13" fmla="*/ 147 h 504"/>
                    <a:gd name="T14" fmla="*/ 112 w 504"/>
                    <a:gd name="T15" fmla="*/ 82 h 504"/>
                    <a:gd name="T16" fmla="*/ 187 w 504"/>
                    <a:gd name="T17" fmla="*/ 42 h 504"/>
                    <a:gd name="T18" fmla="*/ 241 w 504"/>
                    <a:gd name="T19" fmla="*/ 32 h 504"/>
                    <a:gd name="T20" fmla="*/ 286 w 504"/>
                    <a:gd name="T21" fmla="*/ 34 h 504"/>
                    <a:gd name="T22" fmla="*/ 357 w 504"/>
                    <a:gd name="T23" fmla="*/ 58 h 504"/>
                    <a:gd name="T24" fmla="*/ 422 w 504"/>
                    <a:gd name="T25" fmla="*/ 112 h 504"/>
                    <a:gd name="T26" fmla="*/ 462 w 504"/>
                    <a:gd name="T27" fmla="*/ 186 h 504"/>
                    <a:gd name="T28" fmla="*/ 472 w 504"/>
                    <a:gd name="T29" fmla="*/ 240 h 504"/>
                    <a:gd name="T30" fmla="*/ 470 w 504"/>
                    <a:gd name="T31" fmla="*/ 286 h 504"/>
                    <a:gd name="T32" fmla="*/ 446 w 504"/>
                    <a:gd name="T33" fmla="*/ 357 h 504"/>
                    <a:gd name="T34" fmla="*/ 392 w 504"/>
                    <a:gd name="T35" fmla="*/ 422 h 504"/>
                    <a:gd name="T36" fmla="*/ 317 w 504"/>
                    <a:gd name="T37" fmla="*/ 463 h 504"/>
                    <a:gd name="T38" fmla="*/ 263 w 504"/>
                    <a:gd name="T39" fmla="*/ 473 h 504"/>
                    <a:gd name="T40" fmla="*/ 239 w 504"/>
                    <a:gd name="T41" fmla="*/ 1 h 504"/>
                    <a:gd name="T42" fmla="*/ 189 w 504"/>
                    <a:gd name="T43" fmla="*/ 8 h 504"/>
                    <a:gd name="T44" fmla="*/ 142 w 504"/>
                    <a:gd name="T45" fmla="*/ 24 h 504"/>
                    <a:gd name="T46" fmla="*/ 101 w 504"/>
                    <a:gd name="T47" fmla="*/ 50 h 504"/>
                    <a:gd name="T48" fmla="*/ 66 w 504"/>
                    <a:gd name="T49" fmla="*/ 83 h 504"/>
                    <a:gd name="T50" fmla="*/ 37 w 504"/>
                    <a:gd name="T51" fmla="*/ 122 h 504"/>
                    <a:gd name="T52" fmla="*/ 15 w 504"/>
                    <a:gd name="T53" fmla="*/ 165 h 504"/>
                    <a:gd name="T54" fmla="*/ 3 w 504"/>
                    <a:gd name="T55" fmla="*/ 213 h 504"/>
                    <a:gd name="T56" fmla="*/ 0 w 504"/>
                    <a:gd name="T57" fmla="*/ 265 h 504"/>
                    <a:gd name="T58" fmla="*/ 7 w 504"/>
                    <a:gd name="T59" fmla="*/ 315 h 504"/>
                    <a:gd name="T60" fmla="*/ 25 w 504"/>
                    <a:gd name="T61" fmla="*/ 361 h 504"/>
                    <a:gd name="T62" fmla="*/ 50 w 504"/>
                    <a:gd name="T63" fmla="*/ 402 h 504"/>
                    <a:gd name="T64" fmla="*/ 83 w 504"/>
                    <a:gd name="T65" fmla="*/ 438 h 504"/>
                    <a:gd name="T66" fmla="*/ 121 w 504"/>
                    <a:gd name="T67" fmla="*/ 467 h 504"/>
                    <a:gd name="T68" fmla="*/ 165 w 504"/>
                    <a:gd name="T69" fmla="*/ 489 h 504"/>
                    <a:gd name="T70" fmla="*/ 214 w 504"/>
                    <a:gd name="T71" fmla="*/ 501 h 504"/>
                    <a:gd name="T72" fmla="*/ 265 w 504"/>
                    <a:gd name="T73" fmla="*/ 504 h 504"/>
                    <a:gd name="T74" fmla="*/ 315 w 504"/>
                    <a:gd name="T75" fmla="*/ 496 h 504"/>
                    <a:gd name="T76" fmla="*/ 362 w 504"/>
                    <a:gd name="T77" fmla="*/ 479 h 504"/>
                    <a:gd name="T78" fmla="*/ 403 w 504"/>
                    <a:gd name="T79" fmla="*/ 454 h 504"/>
                    <a:gd name="T80" fmla="*/ 438 w 504"/>
                    <a:gd name="T81" fmla="*/ 421 h 504"/>
                    <a:gd name="T82" fmla="*/ 468 w 504"/>
                    <a:gd name="T83" fmla="*/ 383 h 504"/>
                    <a:gd name="T84" fmla="*/ 489 w 504"/>
                    <a:gd name="T85" fmla="*/ 339 h 504"/>
                    <a:gd name="T86" fmla="*/ 501 w 504"/>
                    <a:gd name="T87" fmla="*/ 290 h 504"/>
                    <a:gd name="T88" fmla="*/ 503 w 504"/>
                    <a:gd name="T89" fmla="*/ 239 h 504"/>
                    <a:gd name="T90" fmla="*/ 496 w 504"/>
                    <a:gd name="T91" fmla="*/ 189 h 504"/>
                    <a:gd name="T92" fmla="*/ 479 w 504"/>
                    <a:gd name="T93" fmla="*/ 142 h 504"/>
                    <a:gd name="T94" fmla="*/ 454 w 504"/>
                    <a:gd name="T95" fmla="*/ 101 h 504"/>
                    <a:gd name="T96" fmla="*/ 421 w 504"/>
                    <a:gd name="T97" fmla="*/ 66 h 504"/>
                    <a:gd name="T98" fmla="*/ 382 w 504"/>
                    <a:gd name="T99" fmla="*/ 36 h 504"/>
                    <a:gd name="T100" fmla="*/ 339 w 504"/>
                    <a:gd name="T101" fmla="*/ 15 h 504"/>
                    <a:gd name="T102" fmla="*/ 290 w 504"/>
                    <a:gd name="T103" fmla="*/ 3 h 5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04" h="504">
                      <a:moveTo>
                        <a:pt x="252" y="473"/>
                      </a:moveTo>
                      <a:lnTo>
                        <a:pt x="241" y="473"/>
                      </a:lnTo>
                      <a:lnTo>
                        <a:pt x="230" y="472"/>
                      </a:lnTo>
                      <a:lnTo>
                        <a:pt x="218" y="469"/>
                      </a:lnTo>
                      <a:lnTo>
                        <a:pt x="207" y="468"/>
                      </a:lnTo>
                      <a:lnTo>
                        <a:pt x="187" y="463"/>
                      </a:lnTo>
                      <a:lnTo>
                        <a:pt x="166" y="455"/>
                      </a:lnTo>
                      <a:lnTo>
                        <a:pt x="147" y="446"/>
                      </a:lnTo>
                      <a:lnTo>
                        <a:pt x="128" y="435"/>
                      </a:lnTo>
                      <a:lnTo>
                        <a:pt x="112" y="422"/>
                      </a:lnTo>
                      <a:lnTo>
                        <a:pt x="96" y="408"/>
                      </a:lnTo>
                      <a:lnTo>
                        <a:pt x="82" y="392"/>
                      </a:lnTo>
                      <a:lnTo>
                        <a:pt x="69" y="375"/>
                      </a:lnTo>
                      <a:lnTo>
                        <a:pt x="58" y="357"/>
                      </a:lnTo>
                      <a:lnTo>
                        <a:pt x="49" y="338"/>
                      </a:lnTo>
                      <a:lnTo>
                        <a:pt x="41" y="317"/>
                      </a:lnTo>
                      <a:lnTo>
                        <a:pt x="36" y="297"/>
                      </a:lnTo>
                      <a:lnTo>
                        <a:pt x="34" y="286"/>
                      </a:lnTo>
                      <a:lnTo>
                        <a:pt x="32" y="274"/>
                      </a:lnTo>
                      <a:lnTo>
                        <a:pt x="32" y="263"/>
                      </a:lnTo>
                      <a:lnTo>
                        <a:pt x="31" y="252"/>
                      </a:lnTo>
                      <a:lnTo>
                        <a:pt x="32" y="240"/>
                      </a:lnTo>
                      <a:lnTo>
                        <a:pt x="32" y="230"/>
                      </a:lnTo>
                      <a:lnTo>
                        <a:pt x="34" y="219"/>
                      </a:lnTo>
                      <a:lnTo>
                        <a:pt x="36" y="207"/>
                      </a:lnTo>
                      <a:lnTo>
                        <a:pt x="41" y="186"/>
                      </a:lnTo>
                      <a:lnTo>
                        <a:pt x="49" y="166"/>
                      </a:lnTo>
                      <a:lnTo>
                        <a:pt x="58" y="147"/>
                      </a:lnTo>
                      <a:lnTo>
                        <a:pt x="69" y="128"/>
                      </a:lnTo>
                      <a:lnTo>
                        <a:pt x="82" y="112"/>
                      </a:lnTo>
                      <a:lnTo>
                        <a:pt x="96" y="96"/>
                      </a:lnTo>
                      <a:lnTo>
                        <a:pt x="112" y="82"/>
                      </a:lnTo>
                      <a:lnTo>
                        <a:pt x="128" y="69"/>
                      </a:lnTo>
                      <a:lnTo>
                        <a:pt x="147" y="58"/>
                      </a:lnTo>
                      <a:lnTo>
                        <a:pt x="166" y="49"/>
                      </a:lnTo>
                      <a:lnTo>
                        <a:pt x="187" y="42"/>
                      </a:lnTo>
                      <a:lnTo>
                        <a:pt x="207" y="36"/>
                      </a:lnTo>
                      <a:lnTo>
                        <a:pt x="218" y="34"/>
                      </a:lnTo>
                      <a:lnTo>
                        <a:pt x="230" y="33"/>
                      </a:lnTo>
                      <a:lnTo>
                        <a:pt x="241" y="32"/>
                      </a:lnTo>
                      <a:lnTo>
                        <a:pt x="252" y="31"/>
                      </a:lnTo>
                      <a:lnTo>
                        <a:pt x="263" y="32"/>
                      </a:lnTo>
                      <a:lnTo>
                        <a:pt x="274" y="33"/>
                      </a:lnTo>
                      <a:lnTo>
                        <a:pt x="286" y="34"/>
                      </a:lnTo>
                      <a:lnTo>
                        <a:pt x="297" y="36"/>
                      </a:lnTo>
                      <a:lnTo>
                        <a:pt x="317" y="42"/>
                      </a:lnTo>
                      <a:lnTo>
                        <a:pt x="338" y="49"/>
                      </a:lnTo>
                      <a:lnTo>
                        <a:pt x="357" y="58"/>
                      </a:lnTo>
                      <a:lnTo>
                        <a:pt x="376" y="69"/>
                      </a:lnTo>
                      <a:lnTo>
                        <a:pt x="392" y="82"/>
                      </a:lnTo>
                      <a:lnTo>
                        <a:pt x="408" y="96"/>
                      </a:lnTo>
                      <a:lnTo>
                        <a:pt x="422" y="112"/>
                      </a:lnTo>
                      <a:lnTo>
                        <a:pt x="435" y="128"/>
                      </a:lnTo>
                      <a:lnTo>
                        <a:pt x="446" y="147"/>
                      </a:lnTo>
                      <a:lnTo>
                        <a:pt x="456" y="166"/>
                      </a:lnTo>
                      <a:lnTo>
                        <a:pt x="462" y="186"/>
                      </a:lnTo>
                      <a:lnTo>
                        <a:pt x="468" y="207"/>
                      </a:lnTo>
                      <a:lnTo>
                        <a:pt x="470" y="219"/>
                      </a:lnTo>
                      <a:lnTo>
                        <a:pt x="472" y="230"/>
                      </a:lnTo>
                      <a:lnTo>
                        <a:pt x="472" y="240"/>
                      </a:lnTo>
                      <a:lnTo>
                        <a:pt x="473" y="252"/>
                      </a:lnTo>
                      <a:lnTo>
                        <a:pt x="472" y="263"/>
                      </a:lnTo>
                      <a:lnTo>
                        <a:pt x="472" y="274"/>
                      </a:lnTo>
                      <a:lnTo>
                        <a:pt x="470" y="286"/>
                      </a:lnTo>
                      <a:lnTo>
                        <a:pt x="468" y="297"/>
                      </a:lnTo>
                      <a:lnTo>
                        <a:pt x="462" y="317"/>
                      </a:lnTo>
                      <a:lnTo>
                        <a:pt x="456" y="338"/>
                      </a:lnTo>
                      <a:lnTo>
                        <a:pt x="446" y="357"/>
                      </a:lnTo>
                      <a:lnTo>
                        <a:pt x="435" y="375"/>
                      </a:lnTo>
                      <a:lnTo>
                        <a:pt x="422" y="392"/>
                      </a:lnTo>
                      <a:lnTo>
                        <a:pt x="408" y="408"/>
                      </a:lnTo>
                      <a:lnTo>
                        <a:pt x="392" y="422"/>
                      </a:lnTo>
                      <a:lnTo>
                        <a:pt x="376" y="435"/>
                      </a:lnTo>
                      <a:lnTo>
                        <a:pt x="357" y="446"/>
                      </a:lnTo>
                      <a:lnTo>
                        <a:pt x="338" y="455"/>
                      </a:lnTo>
                      <a:lnTo>
                        <a:pt x="317" y="463"/>
                      </a:lnTo>
                      <a:lnTo>
                        <a:pt x="297" y="468"/>
                      </a:lnTo>
                      <a:lnTo>
                        <a:pt x="286" y="469"/>
                      </a:lnTo>
                      <a:lnTo>
                        <a:pt x="274" y="472"/>
                      </a:lnTo>
                      <a:lnTo>
                        <a:pt x="263" y="473"/>
                      </a:lnTo>
                      <a:lnTo>
                        <a:pt x="252" y="473"/>
                      </a:lnTo>
                      <a:lnTo>
                        <a:pt x="252" y="473"/>
                      </a:lnTo>
                      <a:close/>
                      <a:moveTo>
                        <a:pt x="252" y="0"/>
                      </a:moveTo>
                      <a:lnTo>
                        <a:pt x="239" y="1"/>
                      </a:lnTo>
                      <a:lnTo>
                        <a:pt x="227" y="1"/>
                      </a:lnTo>
                      <a:lnTo>
                        <a:pt x="214" y="3"/>
                      </a:lnTo>
                      <a:lnTo>
                        <a:pt x="201" y="5"/>
                      </a:lnTo>
                      <a:lnTo>
                        <a:pt x="189" y="8"/>
                      </a:lnTo>
                      <a:lnTo>
                        <a:pt x="177" y="12"/>
                      </a:lnTo>
                      <a:lnTo>
                        <a:pt x="165" y="15"/>
                      </a:lnTo>
                      <a:lnTo>
                        <a:pt x="154" y="20"/>
                      </a:lnTo>
                      <a:lnTo>
                        <a:pt x="142" y="24"/>
                      </a:lnTo>
                      <a:lnTo>
                        <a:pt x="132" y="30"/>
                      </a:lnTo>
                      <a:lnTo>
                        <a:pt x="121" y="36"/>
                      </a:lnTo>
                      <a:lnTo>
                        <a:pt x="111" y="43"/>
                      </a:lnTo>
                      <a:lnTo>
                        <a:pt x="101" y="50"/>
                      </a:lnTo>
                      <a:lnTo>
                        <a:pt x="92" y="58"/>
                      </a:lnTo>
                      <a:lnTo>
                        <a:pt x="83" y="66"/>
                      </a:lnTo>
                      <a:lnTo>
                        <a:pt x="73" y="74"/>
                      </a:lnTo>
                      <a:lnTo>
                        <a:pt x="66" y="83"/>
                      </a:lnTo>
                      <a:lnTo>
                        <a:pt x="57" y="91"/>
                      </a:lnTo>
                      <a:lnTo>
                        <a:pt x="50" y="101"/>
                      </a:lnTo>
                      <a:lnTo>
                        <a:pt x="43" y="111"/>
                      </a:lnTo>
                      <a:lnTo>
                        <a:pt x="37" y="122"/>
                      </a:lnTo>
                      <a:lnTo>
                        <a:pt x="30" y="131"/>
                      </a:lnTo>
                      <a:lnTo>
                        <a:pt x="25" y="142"/>
                      </a:lnTo>
                      <a:lnTo>
                        <a:pt x="19" y="154"/>
                      </a:lnTo>
                      <a:lnTo>
                        <a:pt x="15" y="165"/>
                      </a:lnTo>
                      <a:lnTo>
                        <a:pt x="12" y="177"/>
                      </a:lnTo>
                      <a:lnTo>
                        <a:pt x="7" y="189"/>
                      </a:lnTo>
                      <a:lnTo>
                        <a:pt x="5" y="202"/>
                      </a:lnTo>
                      <a:lnTo>
                        <a:pt x="3" y="213"/>
                      </a:lnTo>
                      <a:lnTo>
                        <a:pt x="1" y="226"/>
                      </a:lnTo>
                      <a:lnTo>
                        <a:pt x="0" y="239"/>
                      </a:lnTo>
                      <a:lnTo>
                        <a:pt x="0" y="252"/>
                      </a:lnTo>
                      <a:lnTo>
                        <a:pt x="0" y="265"/>
                      </a:lnTo>
                      <a:lnTo>
                        <a:pt x="1" y="277"/>
                      </a:lnTo>
                      <a:lnTo>
                        <a:pt x="3" y="290"/>
                      </a:lnTo>
                      <a:lnTo>
                        <a:pt x="5" y="303"/>
                      </a:lnTo>
                      <a:lnTo>
                        <a:pt x="7" y="315"/>
                      </a:lnTo>
                      <a:lnTo>
                        <a:pt x="12" y="327"/>
                      </a:lnTo>
                      <a:lnTo>
                        <a:pt x="15" y="339"/>
                      </a:lnTo>
                      <a:lnTo>
                        <a:pt x="19" y="350"/>
                      </a:lnTo>
                      <a:lnTo>
                        <a:pt x="25" y="361"/>
                      </a:lnTo>
                      <a:lnTo>
                        <a:pt x="30" y="372"/>
                      </a:lnTo>
                      <a:lnTo>
                        <a:pt x="37" y="383"/>
                      </a:lnTo>
                      <a:lnTo>
                        <a:pt x="43" y="393"/>
                      </a:lnTo>
                      <a:lnTo>
                        <a:pt x="50" y="402"/>
                      </a:lnTo>
                      <a:lnTo>
                        <a:pt x="57" y="412"/>
                      </a:lnTo>
                      <a:lnTo>
                        <a:pt x="66" y="421"/>
                      </a:lnTo>
                      <a:lnTo>
                        <a:pt x="73" y="431"/>
                      </a:lnTo>
                      <a:lnTo>
                        <a:pt x="83" y="438"/>
                      </a:lnTo>
                      <a:lnTo>
                        <a:pt x="92" y="447"/>
                      </a:lnTo>
                      <a:lnTo>
                        <a:pt x="101" y="454"/>
                      </a:lnTo>
                      <a:lnTo>
                        <a:pt x="111" y="461"/>
                      </a:lnTo>
                      <a:lnTo>
                        <a:pt x="121" y="467"/>
                      </a:lnTo>
                      <a:lnTo>
                        <a:pt x="132" y="474"/>
                      </a:lnTo>
                      <a:lnTo>
                        <a:pt x="142" y="479"/>
                      </a:lnTo>
                      <a:lnTo>
                        <a:pt x="154" y="485"/>
                      </a:lnTo>
                      <a:lnTo>
                        <a:pt x="165" y="489"/>
                      </a:lnTo>
                      <a:lnTo>
                        <a:pt x="177" y="492"/>
                      </a:lnTo>
                      <a:lnTo>
                        <a:pt x="189" y="496"/>
                      </a:lnTo>
                      <a:lnTo>
                        <a:pt x="201" y="499"/>
                      </a:lnTo>
                      <a:lnTo>
                        <a:pt x="214" y="501"/>
                      </a:lnTo>
                      <a:lnTo>
                        <a:pt x="227" y="503"/>
                      </a:lnTo>
                      <a:lnTo>
                        <a:pt x="239" y="504"/>
                      </a:lnTo>
                      <a:lnTo>
                        <a:pt x="252" y="504"/>
                      </a:lnTo>
                      <a:lnTo>
                        <a:pt x="265" y="504"/>
                      </a:lnTo>
                      <a:lnTo>
                        <a:pt x="277" y="503"/>
                      </a:lnTo>
                      <a:lnTo>
                        <a:pt x="290" y="501"/>
                      </a:lnTo>
                      <a:lnTo>
                        <a:pt x="302" y="499"/>
                      </a:lnTo>
                      <a:lnTo>
                        <a:pt x="315" y="496"/>
                      </a:lnTo>
                      <a:lnTo>
                        <a:pt x="327" y="492"/>
                      </a:lnTo>
                      <a:lnTo>
                        <a:pt x="339" y="489"/>
                      </a:lnTo>
                      <a:lnTo>
                        <a:pt x="350" y="485"/>
                      </a:lnTo>
                      <a:lnTo>
                        <a:pt x="362" y="479"/>
                      </a:lnTo>
                      <a:lnTo>
                        <a:pt x="373" y="474"/>
                      </a:lnTo>
                      <a:lnTo>
                        <a:pt x="382" y="467"/>
                      </a:lnTo>
                      <a:lnTo>
                        <a:pt x="393" y="461"/>
                      </a:lnTo>
                      <a:lnTo>
                        <a:pt x="403" y="454"/>
                      </a:lnTo>
                      <a:lnTo>
                        <a:pt x="412" y="447"/>
                      </a:lnTo>
                      <a:lnTo>
                        <a:pt x="421" y="438"/>
                      </a:lnTo>
                      <a:lnTo>
                        <a:pt x="430" y="431"/>
                      </a:lnTo>
                      <a:lnTo>
                        <a:pt x="438" y="421"/>
                      </a:lnTo>
                      <a:lnTo>
                        <a:pt x="446" y="412"/>
                      </a:lnTo>
                      <a:lnTo>
                        <a:pt x="454" y="402"/>
                      </a:lnTo>
                      <a:lnTo>
                        <a:pt x="461" y="393"/>
                      </a:lnTo>
                      <a:lnTo>
                        <a:pt x="468" y="383"/>
                      </a:lnTo>
                      <a:lnTo>
                        <a:pt x="474" y="372"/>
                      </a:lnTo>
                      <a:lnTo>
                        <a:pt x="479" y="361"/>
                      </a:lnTo>
                      <a:lnTo>
                        <a:pt x="484" y="350"/>
                      </a:lnTo>
                      <a:lnTo>
                        <a:pt x="489" y="339"/>
                      </a:lnTo>
                      <a:lnTo>
                        <a:pt x="492" y="327"/>
                      </a:lnTo>
                      <a:lnTo>
                        <a:pt x="496" y="315"/>
                      </a:lnTo>
                      <a:lnTo>
                        <a:pt x="499" y="303"/>
                      </a:lnTo>
                      <a:lnTo>
                        <a:pt x="501" y="290"/>
                      </a:lnTo>
                      <a:lnTo>
                        <a:pt x="503" y="277"/>
                      </a:lnTo>
                      <a:lnTo>
                        <a:pt x="503" y="265"/>
                      </a:lnTo>
                      <a:lnTo>
                        <a:pt x="504" y="252"/>
                      </a:lnTo>
                      <a:lnTo>
                        <a:pt x="503" y="239"/>
                      </a:lnTo>
                      <a:lnTo>
                        <a:pt x="503" y="226"/>
                      </a:lnTo>
                      <a:lnTo>
                        <a:pt x="501" y="213"/>
                      </a:lnTo>
                      <a:lnTo>
                        <a:pt x="499" y="202"/>
                      </a:lnTo>
                      <a:lnTo>
                        <a:pt x="496" y="189"/>
                      </a:lnTo>
                      <a:lnTo>
                        <a:pt x="492" y="177"/>
                      </a:lnTo>
                      <a:lnTo>
                        <a:pt x="489" y="165"/>
                      </a:lnTo>
                      <a:lnTo>
                        <a:pt x="484" y="154"/>
                      </a:lnTo>
                      <a:lnTo>
                        <a:pt x="479" y="142"/>
                      </a:lnTo>
                      <a:lnTo>
                        <a:pt x="474" y="131"/>
                      </a:lnTo>
                      <a:lnTo>
                        <a:pt x="468" y="122"/>
                      </a:lnTo>
                      <a:lnTo>
                        <a:pt x="461" y="111"/>
                      </a:lnTo>
                      <a:lnTo>
                        <a:pt x="454" y="101"/>
                      </a:lnTo>
                      <a:lnTo>
                        <a:pt x="446" y="91"/>
                      </a:lnTo>
                      <a:lnTo>
                        <a:pt x="438" y="83"/>
                      </a:lnTo>
                      <a:lnTo>
                        <a:pt x="430" y="74"/>
                      </a:lnTo>
                      <a:lnTo>
                        <a:pt x="421" y="66"/>
                      </a:lnTo>
                      <a:lnTo>
                        <a:pt x="412" y="58"/>
                      </a:lnTo>
                      <a:lnTo>
                        <a:pt x="403" y="50"/>
                      </a:lnTo>
                      <a:lnTo>
                        <a:pt x="393" y="43"/>
                      </a:lnTo>
                      <a:lnTo>
                        <a:pt x="382" y="36"/>
                      </a:lnTo>
                      <a:lnTo>
                        <a:pt x="373" y="30"/>
                      </a:lnTo>
                      <a:lnTo>
                        <a:pt x="362" y="24"/>
                      </a:lnTo>
                      <a:lnTo>
                        <a:pt x="350" y="20"/>
                      </a:lnTo>
                      <a:lnTo>
                        <a:pt x="339" y="15"/>
                      </a:lnTo>
                      <a:lnTo>
                        <a:pt x="327" y="12"/>
                      </a:lnTo>
                      <a:lnTo>
                        <a:pt x="315" y="8"/>
                      </a:lnTo>
                      <a:lnTo>
                        <a:pt x="302" y="5"/>
                      </a:lnTo>
                      <a:lnTo>
                        <a:pt x="290" y="3"/>
                      </a:lnTo>
                      <a:lnTo>
                        <a:pt x="277" y="1"/>
                      </a:lnTo>
                      <a:lnTo>
                        <a:pt x="265" y="1"/>
                      </a:lnTo>
                      <a:lnTo>
                        <a:pt x="25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endParaRPr>
                </a:p>
              </p:txBody>
            </p:sp>
            <p:sp>
              <p:nvSpPr>
                <p:cNvPr id="34" name="ïṧ1ïdê"/>
                <p:cNvSpPr/>
                <p:nvPr/>
              </p:nvSpPr>
              <p:spPr bwMode="auto">
                <a:xfrm>
                  <a:off x="4734718" y="2925365"/>
                  <a:ext cx="114300" cy="114300"/>
                </a:xfrm>
                <a:custGeom>
                  <a:avLst/>
                  <a:gdLst>
                    <a:gd name="T0" fmla="*/ 122 w 288"/>
                    <a:gd name="T1" fmla="*/ 250 h 288"/>
                    <a:gd name="T2" fmla="*/ 93 w 288"/>
                    <a:gd name="T3" fmla="*/ 239 h 288"/>
                    <a:gd name="T4" fmla="*/ 68 w 288"/>
                    <a:gd name="T5" fmla="*/ 220 h 288"/>
                    <a:gd name="T6" fmla="*/ 50 w 288"/>
                    <a:gd name="T7" fmla="*/ 195 h 288"/>
                    <a:gd name="T8" fmla="*/ 38 w 288"/>
                    <a:gd name="T9" fmla="*/ 166 h 288"/>
                    <a:gd name="T10" fmla="*/ 37 w 288"/>
                    <a:gd name="T11" fmla="*/ 132 h 288"/>
                    <a:gd name="T12" fmla="*/ 44 w 288"/>
                    <a:gd name="T13" fmla="*/ 102 h 288"/>
                    <a:gd name="T14" fmla="*/ 60 w 288"/>
                    <a:gd name="T15" fmla="*/ 75 h 288"/>
                    <a:gd name="T16" fmla="*/ 84 w 288"/>
                    <a:gd name="T17" fmla="*/ 55 h 288"/>
                    <a:gd name="T18" fmla="*/ 112 w 288"/>
                    <a:gd name="T19" fmla="*/ 41 h 288"/>
                    <a:gd name="T20" fmla="*/ 144 w 288"/>
                    <a:gd name="T21" fmla="*/ 36 h 288"/>
                    <a:gd name="T22" fmla="*/ 176 w 288"/>
                    <a:gd name="T23" fmla="*/ 41 h 288"/>
                    <a:gd name="T24" fmla="*/ 204 w 288"/>
                    <a:gd name="T25" fmla="*/ 55 h 288"/>
                    <a:gd name="T26" fmla="*/ 228 w 288"/>
                    <a:gd name="T27" fmla="*/ 75 h 288"/>
                    <a:gd name="T28" fmla="*/ 244 w 288"/>
                    <a:gd name="T29" fmla="*/ 102 h 288"/>
                    <a:gd name="T30" fmla="*/ 252 w 288"/>
                    <a:gd name="T31" fmla="*/ 132 h 288"/>
                    <a:gd name="T32" fmla="*/ 249 w 288"/>
                    <a:gd name="T33" fmla="*/ 166 h 288"/>
                    <a:gd name="T34" fmla="*/ 239 w 288"/>
                    <a:gd name="T35" fmla="*/ 195 h 288"/>
                    <a:gd name="T36" fmla="*/ 220 w 288"/>
                    <a:gd name="T37" fmla="*/ 220 h 288"/>
                    <a:gd name="T38" fmla="*/ 195 w 288"/>
                    <a:gd name="T39" fmla="*/ 239 h 288"/>
                    <a:gd name="T40" fmla="*/ 166 w 288"/>
                    <a:gd name="T41" fmla="*/ 250 h 288"/>
                    <a:gd name="T42" fmla="*/ 144 w 288"/>
                    <a:gd name="T43" fmla="*/ 252 h 288"/>
                    <a:gd name="T44" fmla="*/ 115 w 288"/>
                    <a:gd name="T45" fmla="*/ 3 h 288"/>
                    <a:gd name="T46" fmla="*/ 76 w 288"/>
                    <a:gd name="T47" fmla="*/ 17 h 288"/>
                    <a:gd name="T48" fmla="*/ 42 w 288"/>
                    <a:gd name="T49" fmla="*/ 42 h 288"/>
                    <a:gd name="T50" fmla="*/ 17 w 288"/>
                    <a:gd name="T51" fmla="*/ 75 h 288"/>
                    <a:gd name="T52" fmla="*/ 3 w 288"/>
                    <a:gd name="T53" fmla="*/ 115 h 288"/>
                    <a:gd name="T54" fmla="*/ 1 w 288"/>
                    <a:gd name="T55" fmla="*/ 158 h 288"/>
                    <a:gd name="T56" fmla="*/ 12 w 288"/>
                    <a:gd name="T57" fmla="*/ 201 h 288"/>
                    <a:gd name="T58" fmla="*/ 33 w 288"/>
                    <a:gd name="T59" fmla="*/ 235 h 288"/>
                    <a:gd name="T60" fmla="*/ 64 w 288"/>
                    <a:gd name="T61" fmla="*/ 263 h 288"/>
                    <a:gd name="T62" fmla="*/ 101 w 288"/>
                    <a:gd name="T63" fmla="*/ 282 h 288"/>
                    <a:gd name="T64" fmla="*/ 144 w 288"/>
                    <a:gd name="T65" fmla="*/ 288 h 288"/>
                    <a:gd name="T66" fmla="*/ 187 w 288"/>
                    <a:gd name="T67" fmla="*/ 282 h 288"/>
                    <a:gd name="T68" fmla="*/ 225 w 288"/>
                    <a:gd name="T69" fmla="*/ 263 h 288"/>
                    <a:gd name="T70" fmla="*/ 255 w 288"/>
                    <a:gd name="T71" fmla="*/ 235 h 288"/>
                    <a:gd name="T72" fmla="*/ 276 w 288"/>
                    <a:gd name="T73" fmla="*/ 201 h 288"/>
                    <a:gd name="T74" fmla="*/ 287 w 288"/>
                    <a:gd name="T75" fmla="*/ 158 h 288"/>
                    <a:gd name="T76" fmla="*/ 285 w 288"/>
                    <a:gd name="T77" fmla="*/ 115 h 288"/>
                    <a:gd name="T78" fmla="*/ 271 w 288"/>
                    <a:gd name="T79" fmla="*/ 75 h 288"/>
                    <a:gd name="T80" fmla="*/ 246 w 288"/>
                    <a:gd name="T81" fmla="*/ 42 h 288"/>
                    <a:gd name="T82" fmla="*/ 213 w 288"/>
                    <a:gd name="T83" fmla="*/ 17 h 288"/>
                    <a:gd name="T84" fmla="*/ 173 w 288"/>
                    <a:gd name="T85" fmla="*/ 3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88" h="288">
                      <a:moveTo>
                        <a:pt x="144" y="252"/>
                      </a:moveTo>
                      <a:lnTo>
                        <a:pt x="133" y="251"/>
                      </a:lnTo>
                      <a:lnTo>
                        <a:pt x="122" y="250"/>
                      </a:lnTo>
                      <a:lnTo>
                        <a:pt x="112" y="247"/>
                      </a:lnTo>
                      <a:lnTo>
                        <a:pt x="103" y="244"/>
                      </a:lnTo>
                      <a:lnTo>
                        <a:pt x="93" y="239"/>
                      </a:lnTo>
                      <a:lnTo>
                        <a:pt x="84" y="234"/>
                      </a:lnTo>
                      <a:lnTo>
                        <a:pt x="76" y="228"/>
                      </a:lnTo>
                      <a:lnTo>
                        <a:pt x="68" y="220"/>
                      </a:lnTo>
                      <a:lnTo>
                        <a:pt x="60" y="212"/>
                      </a:lnTo>
                      <a:lnTo>
                        <a:pt x="55" y="205"/>
                      </a:lnTo>
                      <a:lnTo>
                        <a:pt x="50" y="195"/>
                      </a:lnTo>
                      <a:lnTo>
                        <a:pt x="44" y="186"/>
                      </a:lnTo>
                      <a:lnTo>
                        <a:pt x="41" y="176"/>
                      </a:lnTo>
                      <a:lnTo>
                        <a:pt x="38" y="166"/>
                      </a:lnTo>
                      <a:lnTo>
                        <a:pt x="37" y="155"/>
                      </a:lnTo>
                      <a:lnTo>
                        <a:pt x="36" y="144"/>
                      </a:lnTo>
                      <a:lnTo>
                        <a:pt x="37" y="132"/>
                      </a:lnTo>
                      <a:lnTo>
                        <a:pt x="38" y="122"/>
                      </a:lnTo>
                      <a:lnTo>
                        <a:pt x="41" y="112"/>
                      </a:lnTo>
                      <a:lnTo>
                        <a:pt x="44" y="102"/>
                      </a:lnTo>
                      <a:lnTo>
                        <a:pt x="50" y="93"/>
                      </a:lnTo>
                      <a:lnTo>
                        <a:pt x="55" y="84"/>
                      </a:lnTo>
                      <a:lnTo>
                        <a:pt x="60" y="75"/>
                      </a:lnTo>
                      <a:lnTo>
                        <a:pt x="68" y="68"/>
                      </a:lnTo>
                      <a:lnTo>
                        <a:pt x="76" y="60"/>
                      </a:lnTo>
                      <a:lnTo>
                        <a:pt x="84" y="55"/>
                      </a:lnTo>
                      <a:lnTo>
                        <a:pt x="93" y="49"/>
                      </a:lnTo>
                      <a:lnTo>
                        <a:pt x="103" y="44"/>
                      </a:lnTo>
                      <a:lnTo>
                        <a:pt x="112" y="41"/>
                      </a:lnTo>
                      <a:lnTo>
                        <a:pt x="122" y="39"/>
                      </a:lnTo>
                      <a:lnTo>
                        <a:pt x="133" y="36"/>
                      </a:lnTo>
                      <a:lnTo>
                        <a:pt x="144" y="36"/>
                      </a:lnTo>
                      <a:lnTo>
                        <a:pt x="155" y="36"/>
                      </a:lnTo>
                      <a:lnTo>
                        <a:pt x="166" y="39"/>
                      </a:lnTo>
                      <a:lnTo>
                        <a:pt x="176" y="41"/>
                      </a:lnTo>
                      <a:lnTo>
                        <a:pt x="186" y="44"/>
                      </a:lnTo>
                      <a:lnTo>
                        <a:pt x="195" y="49"/>
                      </a:lnTo>
                      <a:lnTo>
                        <a:pt x="204" y="55"/>
                      </a:lnTo>
                      <a:lnTo>
                        <a:pt x="213" y="60"/>
                      </a:lnTo>
                      <a:lnTo>
                        <a:pt x="220" y="68"/>
                      </a:lnTo>
                      <a:lnTo>
                        <a:pt x="228" y="75"/>
                      </a:lnTo>
                      <a:lnTo>
                        <a:pt x="233" y="84"/>
                      </a:lnTo>
                      <a:lnTo>
                        <a:pt x="239" y="93"/>
                      </a:lnTo>
                      <a:lnTo>
                        <a:pt x="244" y="102"/>
                      </a:lnTo>
                      <a:lnTo>
                        <a:pt x="247" y="112"/>
                      </a:lnTo>
                      <a:lnTo>
                        <a:pt x="249" y="122"/>
                      </a:lnTo>
                      <a:lnTo>
                        <a:pt x="252" y="132"/>
                      </a:lnTo>
                      <a:lnTo>
                        <a:pt x="252" y="144"/>
                      </a:lnTo>
                      <a:lnTo>
                        <a:pt x="252" y="155"/>
                      </a:lnTo>
                      <a:lnTo>
                        <a:pt x="249" y="166"/>
                      </a:lnTo>
                      <a:lnTo>
                        <a:pt x="247" y="176"/>
                      </a:lnTo>
                      <a:lnTo>
                        <a:pt x="244" y="186"/>
                      </a:lnTo>
                      <a:lnTo>
                        <a:pt x="239" y="195"/>
                      </a:lnTo>
                      <a:lnTo>
                        <a:pt x="233" y="205"/>
                      </a:lnTo>
                      <a:lnTo>
                        <a:pt x="228" y="212"/>
                      </a:lnTo>
                      <a:lnTo>
                        <a:pt x="220" y="220"/>
                      </a:lnTo>
                      <a:lnTo>
                        <a:pt x="213" y="228"/>
                      </a:lnTo>
                      <a:lnTo>
                        <a:pt x="204" y="234"/>
                      </a:lnTo>
                      <a:lnTo>
                        <a:pt x="195" y="239"/>
                      </a:lnTo>
                      <a:lnTo>
                        <a:pt x="186" y="244"/>
                      </a:lnTo>
                      <a:lnTo>
                        <a:pt x="176" y="247"/>
                      </a:lnTo>
                      <a:lnTo>
                        <a:pt x="166" y="250"/>
                      </a:lnTo>
                      <a:lnTo>
                        <a:pt x="155" y="251"/>
                      </a:lnTo>
                      <a:lnTo>
                        <a:pt x="144" y="252"/>
                      </a:lnTo>
                      <a:lnTo>
                        <a:pt x="144" y="252"/>
                      </a:lnTo>
                      <a:close/>
                      <a:moveTo>
                        <a:pt x="144" y="0"/>
                      </a:moveTo>
                      <a:lnTo>
                        <a:pt x="130" y="1"/>
                      </a:lnTo>
                      <a:lnTo>
                        <a:pt x="115" y="3"/>
                      </a:lnTo>
                      <a:lnTo>
                        <a:pt x="101" y="6"/>
                      </a:lnTo>
                      <a:lnTo>
                        <a:pt x="88" y="12"/>
                      </a:lnTo>
                      <a:lnTo>
                        <a:pt x="76" y="17"/>
                      </a:lnTo>
                      <a:lnTo>
                        <a:pt x="64" y="24"/>
                      </a:lnTo>
                      <a:lnTo>
                        <a:pt x="53" y="33"/>
                      </a:lnTo>
                      <a:lnTo>
                        <a:pt x="42" y="42"/>
                      </a:lnTo>
                      <a:lnTo>
                        <a:pt x="33" y="53"/>
                      </a:lnTo>
                      <a:lnTo>
                        <a:pt x="25" y="63"/>
                      </a:lnTo>
                      <a:lnTo>
                        <a:pt x="17" y="75"/>
                      </a:lnTo>
                      <a:lnTo>
                        <a:pt x="12" y="88"/>
                      </a:lnTo>
                      <a:lnTo>
                        <a:pt x="6" y="101"/>
                      </a:lnTo>
                      <a:lnTo>
                        <a:pt x="3" y="115"/>
                      </a:lnTo>
                      <a:lnTo>
                        <a:pt x="1" y="129"/>
                      </a:lnTo>
                      <a:lnTo>
                        <a:pt x="0" y="144"/>
                      </a:lnTo>
                      <a:lnTo>
                        <a:pt x="1" y="158"/>
                      </a:lnTo>
                      <a:lnTo>
                        <a:pt x="3" y="174"/>
                      </a:lnTo>
                      <a:lnTo>
                        <a:pt x="6" y="186"/>
                      </a:lnTo>
                      <a:lnTo>
                        <a:pt x="12" y="201"/>
                      </a:lnTo>
                      <a:lnTo>
                        <a:pt x="17" y="212"/>
                      </a:lnTo>
                      <a:lnTo>
                        <a:pt x="25" y="224"/>
                      </a:lnTo>
                      <a:lnTo>
                        <a:pt x="33" y="235"/>
                      </a:lnTo>
                      <a:lnTo>
                        <a:pt x="42" y="246"/>
                      </a:lnTo>
                      <a:lnTo>
                        <a:pt x="53" y="256"/>
                      </a:lnTo>
                      <a:lnTo>
                        <a:pt x="64" y="263"/>
                      </a:lnTo>
                      <a:lnTo>
                        <a:pt x="76" y="271"/>
                      </a:lnTo>
                      <a:lnTo>
                        <a:pt x="88" y="276"/>
                      </a:lnTo>
                      <a:lnTo>
                        <a:pt x="101" y="282"/>
                      </a:lnTo>
                      <a:lnTo>
                        <a:pt x="115" y="285"/>
                      </a:lnTo>
                      <a:lnTo>
                        <a:pt x="130" y="287"/>
                      </a:lnTo>
                      <a:lnTo>
                        <a:pt x="144" y="288"/>
                      </a:lnTo>
                      <a:lnTo>
                        <a:pt x="159" y="287"/>
                      </a:lnTo>
                      <a:lnTo>
                        <a:pt x="173" y="285"/>
                      </a:lnTo>
                      <a:lnTo>
                        <a:pt x="187" y="282"/>
                      </a:lnTo>
                      <a:lnTo>
                        <a:pt x="200" y="276"/>
                      </a:lnTo>
                      <a:lnTo>
                        <a:pt x="213" y="271"/>
                      </a:lnTo>
                      <a:lnTo>
                        <a:pt x="225" y="263"/>
                      </a:lnTo>
                      <a:lnTo>
                        <a:pt x="235" y="256"/>
                      </a:lnTo>
                      <a:lnTo>
                        <a:pt x="246" y="246"/>
                      </a:lnTo>
                      <a:lnTo>
                        <a:pt x="255" y="235"/>
                      </a:lnTo>
                      <a:lnTo>
                        <a:pt x="263" y="224"/>
                      </a:lnTo>
                      <a:lnTo>
                        <a:pt x="271" y="212"/>
                      </a:lnTo>
                      <a:lnTo>
                        <a:pt x="276" y="201"/>
                      </a:lnTo>
                      <a:lnTo>
                        <a:pt x="282" y="186"/>
                      </a:lnTo>
                      <a:lnTo>
                        <a:pt x="285" y="174"/>
                      </a:lnTo>
                      <a:lnTo>
                        <a:pt x="287" y="158"/>
                      </a:lnTo>
                      <a:lnTo>
                        <a:pt x="288" y="144"/>
                      </a:lnTo>
                      <a:lnTo>
                        <a:pt x="287" y="129"/>
                      </a:lnTo>
                      <a:lnTo>
                        <a:pt x="285" y="115"/>
                      </a:lnTo>
                      <a:lnTo>
                        <a:pt x="282" y="101"/>
                      </a:lnTo>
                      <a:lnTo>
                        <a:pt x="276" y="88"/>
                      </a:lnTo>
                      <a:lnTo>
                        <a:pt x="271" y="75"/>
                      </a:lnTo>
                      <a:lnTo>
                        <a:pt x="263" y="63"/>
                      </a:lnTo>
                      <a:lnTo>
                        <a:pt x="255" y="53"/>
                      </a:lnTo>
                      <a:lnTo>
                        <a:pt x="246" y="42"/>
                      </a:lnTo>
                      <a:lnTo>
                        <a:pt x="235" y="33"/>
                      </a:lnTo>
                      <a:lnTo>
                        <a:pt x="225" y="24"/>
                      </a:lnTo>
                      <a:lnTo>
                        <a:pt x="213" y="17"/>
                      </a:lnTo>
                      <a:lnTo>
                        <a:pt x="200" y="12"/>
                      </a:lnTo>
                      <a:lnTo>
                        <a:pt x="187" y="6"/>
                      </a:lnTo>
                      <a:lnTo>
                        <a:pt x="173" y="3"/>
                      </a:lnTo>
                      <a:lnTo>
                        <a:pt x="159" y="1"/>
                      </a:lnTo>
                      <a:lnTo>
                        <a:pt x="14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endParaRPr>
                </a:p>
              </p:txBody>
            </p:sp>
          </p:grpSp>
        </p:grpSp>
        <p:grpSp>
          <p:nvGrpSpPr>
            <p:cNvPr id="9" name="íslíḋè"/>
            <p:cNvGrpSpPr/>
            <p:nvPr/>
          </p:nvGrpSpPr>
          <p:grpSpPr>
            <a:xfrm>
              <a:off x="0" y="1722912"/>
              <a:ext cx="5245289" cy="1796848"/>
              <a:chOff x="0" y="1992222"/>
              <a:chExt cx="5245289" cy="1796848"/>
            </a:xfrm>
          </p:grpSpPr>
          <p:sp>
            <p:nvSpPr>
              <p:cNvPr id="22" name="ïS1ïḑê"/>
              <p:cNvSpPr/>
              <p:nvPr/>
            </p:nvSpPr>
            <p:spPr>
              <a:xfrm>
                <a:off x="0" y="1992222"/>
                <a:ext cx="5245289" cy="1781859"/>
              </a:xfrm>
              <a:prstGeom prst="rect">
                <a:avLst/>
              </a:prstGeom>
              <a:blipFill dpi="0" rotWithShape="1">
                <a:blip r:embed="rId5"/>
                <a:srcRect/>
                <a:tile tx="0" ty="0" sx="100000" sy="100000" flip="none" algn="ctr"/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3" name="ïsḻíḑé"/>
              <p:cNvSpPr/>
              <p:nvPr/>
            </p:nvSpPr>
            <p:spPr>
              <a:xfrm>
                <a:off x="0" y="3316584"/>
                <a:ext cx="5245289" cy="472486"/>
              </a:xfrm>
              <a:prstGeom prst="rect">
                <a:avLst/>
              </a:prstGeom>
              <a:solidFill>
                <a:schemeClr val="accent2">
                  <a:lumMod val="75000"/>
                  <a:alpha val="70000"/>
                </a:schemeClr>
              </a:solidFill>
              <a:ln w="25400" cap="flat">
                <a:noFill/>
                <a:miter lim="4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/>
              <a:p>
                <a:pPr algn="r"/>
                <a:r>
                  <a:rPr lang="en-US" altLang="zh-CN" dirty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Text here</a:t>
                </a:r>
                <a:endParaRPr lang="zh-CN" altLang="en-US" dirty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</p:grpSp>
        <p:sp>
          <p:nvSpPr>
            <p:cNvPr id="10" name="íṣ1iḑe">
              <a:extLst>
                <a:ext uri="{FF2B5EF4-FFF2-40B4-BE49-F238E27FC236}">
                  <a16:creationId xmlns:a16="http://schemas.microsoft.com/office/drawing/2014/main" id="{25AE6077-712A-4E8D-8829-BB856AF9DF96}"/>
                </a:ext>
              </a:extLst>
            </p:cNvPr>
            <p:cNvSpPr/>
            <p:nvPr/>
          </p:nvSpPr>
          <p:spPr bwMode="auto">
            <a:xfrm>
              <a:off x="672661" y="3651853"/>
              <a:ext cx="4572628" cy="19417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60000"/>
                </a:lnSpc>
                <a:spcBef>
                  <a:spcPct val="0"/>
                </a:spcBef>
              </a:pPr>
              <a:r>
                <a:rPr lang="zh-CN" altLang="en-US" sz="4600" spc="600" dirty="0" smtClean="0">
                  <a:solidFill>
                    <a:schemeClr val="accent1">
                      <a:lumMod val="7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点击输入</a:t>
              </a:r>
              <a:endParaRPr lang="en-US" altLang="zh-CN" sz="4600" spc="600" dirty="0" smtClean="0">
                <a:solidFill>
                  <a:schemeClr val="accent1">
                    <a:lumMod val="7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  <a:p>
              <a:pPr algn="r">
                <a:lnSpc>
                  <a:spcPct val="160000"/>
                </a:lnSpc>
                <a:spcBef>
                  <a:spcPct val="0"/>
                </a:spcBef>
              </a:pPr>
              <a:r>
                <a:rPr lang="zh-CN" altLang="en-US" sz="1600" spc="600" dirty="0" smtClean="0">
                  <a:solidFill>
                    <a:schemeClr val="accent1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点击</a:t>
              </a:r>
              <a:r>
                <a:rPr lang="zh-CN" altLang="en-US" sz="1600" spc="600" dirty="0">
                  <a:solidFill>
                    <a:schemeClr val="accent1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输入您的文字内容，点击输入您的文字内容，点击输入您的文字内容。</a:t>
              </a:r>
            </a:p>
          </p:txBody>
        </p:sp>
        <p:grpSp>
          <p:nvGrpSpPr>
            <p:cNvPr id="11" name="îŝľîḋê"/>
            <p:cNvGrpSpPr/>
            <p:nvPr/>
          </p:nvGrpSpPr>
          <p:grpSpPr>
            <a:xfrm>
              <a:off x="7734460" y="1758717"/>
              <a:ext cx="3786028" cy="963597"/>
              <a:chOff x="7394972" y="1992222"/>
              <a:chExt cx="3786028" cy="963597"/>
            </a:xfrm>
          </p:grpSpPr>
          <p:sp>
            <p:nvSpPr>
              <p:cNvPr id="20" name="îšľiḑè">
                <a:extLst>
                  <a:ext uri="{FF2B5EF4-FFF2-40B4-BE49-F238E27FC236}">
                    <a16:creationId xmlns:a16="http://schemas.microsoft.com/office/drawing/2014/main" id="{EB3504BB-EE46-4C63-849C-CE4E04D8743B}"/>
                  </a:ext>
                </a:extLst>
              </p:cNvPr>
              <p:cNvSpPr/>
              <p:nvPr/>
            </p:nvSpPr>
            <p:spPr bwMode="auto">
              <a:xfrm>
                <a:off x="7394972" y="2383781"/>
                <a:ext cx="3786028" cy="5720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When you copy &amp; paste, choose "keep text only" option.</a:t>
                </a:r>
                <a:endParaRPr lang="zh-CN" altLang="en-US" sz="1100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1" name="î$1ïḋê">
                <a:extLst>
                  <a:ext uri="{FF2B5EF4-FFF2-40B4-BE49-F238E27FC236}">
                    <a16:creationId xmlns:a16="http://schemas.microsoft.com/office/drawing/2014/main" id="{3DB7C031-5764-4AFE-BD6A-3AB6FE5B993D}"/>
                  </a:ext>
                </a:extLst>
              </p:cNvPr>
              <p:cNvSpPr txBox="1"/>
              <p:nvPr/>
            </p:nvSpPr>
            <p:spPr bwMode="auto">
              <a:xfrm>
                <a:off x="7394972" y="1992222"/>
                <a:ext cx="3786028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Text here</a:t>
                </a:r>
              </a:p>
            </p:txBody>
          </p:sp>
        </p:grpSp>
        <p:grpSp>
          <p:nvGrpSpPr>
            <p:cNvPr id="12" name="ïṧḷíḑè"/>
            <p:cNvGrpSpPr/>
            <p:nvPr/>
          </p:nvGrpSpPr>
          <p:grpSpPr>
            <a:xfrm>
              <a:off x="6999984" y="3248624"/>
              <a:ext cx="3786028" cy="963597"/>
              <a:chOff x="7394972" y="1992222"/>
              <a:chExt cx="3786028" cy="963597"/>
            </a:xfrm>
          </p:grpSpPr>
          <p:sp>
            <p:nvSpPr>
              <p:cNvPr id="18" name="îṧḷïḑè">
                <a:extLst>
                  <a:ext uri="{FF2B5EF4-FFF2-40B4-BE49-F238E27FC236}">
                    <a16:creationId xmlns:a16="http://schemas.microsoft.com/office/drawing/2014/main" id="{EB3504BB-EE46-4C63-849C-CE4E04D8743B}"/>
                  </a:ext>
                </a:extLst>
              </p:cNvPr>
              <p:cNvSpPr/>
              <p:nvPr/>
            </p:nvSpPr>
            <p:spPr bwMode="auto">
              <a:xfrm>
                <a:off x="7394972" y="2383781"/>
                <a:ext cx="3786028" cy="5720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When you copy &amp; paste, choose "keep text only" option.</a:t>
                </a:r>
                <a:endParaRPr lang="zh-CN" altLang="en-US" sz="1100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19" name="íSḷíḋê">
                <a:extLst>
                  <a:ext uri="{FF2B5EF4-FFF2-40B4-BE49-F238E27FC236}">
                    <a16:creationId xmlns:a16="http://schemas.microsoft.com/office/drawing/2014/main" id="{3DB7C031-5764-4AFE-BD6A-3AB6FE5B993D}"/>
                  </a:ext>
                </a:extLst>
              </p:cNvPr>
              <p:cNvSpPr txBox="1"/>
              <p:nvPr/>
            </p:nvSpPr>
            <p:spPr bwMode="auto">
              <a:xfrm>
                <a:off x="7394972" y="1992222"/>
                <a:ext cx="3786028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Text here</a:t>
                </a:r>
              </a:p>
            </p:txBody>
          </p:sp>
        </p:grpSp>
        <p:grpSp>
          <p:nvGrpSpPr>
            <p:cNvPr id="13" name="iṥlíḑè"/>
            <p:cNvGrpSpPr/>
            <p:nvPr/>
          </p:nvGrpSpPr>
          <p:grpSpPr>
            <a:xfrm>
              <a:off x="7450206" y="4545289"/>
              <a:ext cx="3786028" cy="963597"/>
              <a:chOff x="7394972" y="1992222"/>
              <a:chExt cx="3786028" cy="963597"/>
            </a:xfrm>
          </p:grpSpPr>
          <p:sp>
            <p:nvSpPr>
              <p:cNvPr id="16" name="ís1îďé">
                <a:extLst>
                  <a:ext uri="{FF2B5EF4-FFF2-40B4-BE49-F238E27FC236}">
                    <a16:creationId xmlns:a16="http://schemas.microsoft.com/office/drawing/2014/main" id="{EB3504BB-EE46-4C63-849C-CE4E04D8743B}"/>
                  </a:ext>
                </a:extLst>
              </p:cNvPr>
              <p:cNvSpPr/>
              <p:nvPr/>
            </p:nvSpPr>
            <p:spPr bwMode="auto">
              <a:xfrm>
                <a:off x="7394972" y="2383781"/>
                <a:ext cx="3786028" cy="5720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When you copy &amp; paste, choose "keep text only" option.</a:t>
                </a:r>
                <a:endParaRPr lang="zh-CN" altLang="en-US" sz="1100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17" name="îṧlïḍe">
                <a:extLst>
                  <a:ext uri="{FF2B5EF4-FFF2-40B4-BE49-F238E27FC236}">
                    <a16:creationId xmlns:a16="http://schemas.microsoft.com/office/drawing/2014/main" id="{3DB7C031-5764-4AFE-BD6A-3AB6FE5B993D}"/>
                  </a:ext>
                </a:extLst>
              </p:cNvPr>
              <p:cNvSpPr txBox="1"/>
              <p:nvPr/>
            </p:nvSpPr>
            <p:spPr bwMode="auto">
              <a:xfrm>
                <a:off x="7394972" y="1992222"/>
                <a:ext cx="3786028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Text here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7851000" y="2760690"/>
              <a:ext cx="360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7119231" y="4290690"/>
              <a:ext cx="360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8048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14843033-adae-45cf-bb32-d556429d3f21"/>
          <p:cNvGrpSpPr>
            <a:grpSpLocks noChangeAspect="1"/>
          </p:cNvGrpSpPr>
          <p:nvPr/>
        </p:nvGrpSpPr>
        <p:grpSpPr>
          <a:xfrm>
            <a:off x="1426899" y="2003162"/>
            <a:ext cx="9352861" cy="3799536"/>
            <a:chOff x="887349" y="1544201"/>
            <a:chExt cx="10449726" cy="4245130"/>
          </a:xfrm>
        </p:grpSpPr>
        <p:sp>
          <p:nvSpPr>
            <p:cNvPr id="8" name="Rectangle 65"/>
            <p:cNvSpPr/>
            <p:nvPr/>
          </p:nvSpPr>
          <p:spPr>
            <a:xfrm>
              <a:off x="1284200" y="3016215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9" name="Rectangle: Rounded Corners 66"/>
            <p:cNvSpPr/>
            <p:nvPr/>
          </p:nvSpPr>
          <p:spPr>
            <a:xfrm rot="5400000">
              <a:off x="3484422" y="1148209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Rectangle: Rounded Corners 67"/>
            <p:cNvSpPr/>
            <p:nvPr/>
          </p:nvSpPr>
          <p:spPr>
            <a:xfrm>
              <a:off x="1366441" y="3266189"/>
              <a:ext cx="3874861" cy="226808"/>
            </a:xfrm>
            <a:prstGeom prst="roundRect">
              <a:avLst/>
            </a:prstGeom>
            <a:pattFill prst="ltUpDiag">
              <a:fgClr>
                <a:schemeClr val="accent1">
                  <a:lumMod val="75000"/>
                </a:schemeClr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11" name="Rectangle 68"/>
            <p:cNvSpPr/>
            <p:nvPr/>
          </p:nvSpPr>
          <p:spPr>
            <a:xfrm>
              <a:off x="1284200" y="3574154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12" name="Rectangle: Rounded Corners 69"/>
            <p:cNvSpPr/>
            <p:nvPr/>
          </p:nvSpPr>
          <p:spPr>
            <a:xfrm rot="5400000">
              <a:off x="3484422" y="1706147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Rectangle: Rounded Corners 70"/>
            <p:cNvSpPr/>
            <p:nvPr/>
          </p:nvSpPr>
          <p:spPr>
            <a:xfrm>
              <a:off x="1366440" y="3824127"/>
              <a:ext cx="2395654" cy="226808"/>
            </a:xfrm>
            <a:prstGeom prst="roundRect">
              <a:avLst/>
            </a:prstGeom>
            <a:pattFill prst="ltUpDiag">
              <a:fgClr>
                <a:schemeClr val="accent3">
                  <a:lumMod val="75000"/>
                </a:schemeClr>
              </a:fgClr>
              <a:bgClr>
                <a:schemeClr val="accent3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58%</a:t>
              </a:r>
            </a:p>
          </p:txBody>
        </p:sp>
        <p:sp>
          <p:nvSpPr>
            <p:cNvPr id="14" name="Rectangle 71"/>
            <p:cNvSpPr/>
            <p:nvPr/>
          </p:nvSpPr>
          <p:spPr>
            <a:xfrm>
              <a:off x="1284200" y="4132092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15" name="Rectangle: Rounded Corners 72"/>
            <p:cNvSpPr/>
            <p:nvPr/>
          </p:nvSpPr>
          <p:spPr>
            <a:xfrm rot="5400000">
              <a:off x="3484422" y="2264085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Rectangle: Rounded Corners 73"/>
            <p:cNvSpPr/>
            <p:nvPr/>
          </p:nvSpPr>
          <p:spPr>
            <a:xfrm>
              <a:off x="1366441" y="4382065"/>
              <a:ext cx="3380487" cy="226808"/>
            </a:xfrm>
            <a:prstGeom prst="roundRect">
              <a:avLst/>
            </a:prstGeom>
            <a:pattFill prst="ltUpDiag">
              <a:fgClr>
                <a:schemeClr val="accent2">
                  <a:lumMod val="75000"/>
                </a:schemeClr>
              </a:fgClr>
              <a:bgClr>
                <a:schemeClr val="accent2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76%</a:t>
              </a:r>
            </a:p>
          </p:txBody>
        </p:sp>
        <p:sp>
          <p:nvSpPr>
            <p:cNvPr id="17" name="Rectangle 74"/>
            <p:cNvSpPr/>
            <p:nvPr/>
          </p:nvSpPr>
          <p:spPr>
            <a:xfrm>
              <a:off x="1284200" y="4728718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18" name="Rectangle: Rounded Corners 75"/>
            <p:cNvSpPr/>
            <p:nvPr/>
          </p:nvSpPr>
          <p:spPr>
            <a:xfrm rot="5400000">
              <a:off x="3484422" y="2860711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9" name="Rectangle: Rounded Corners 76"/>
            <p:cNvSpPr/>
            <p:nvPr/>
          </p:nvSpPr>
          <p:spPr>
            <a:xfrm>
              <a:off x="1366441" y="4978691"/>
              <a:ext cx="3874861" cy="226808"/>
            </a:xfrm>
            <a:prstGeom prst="roundRect">
              <a:avLst/>
            </a:prstGeom>
            <a:pattFill prst="ltUpDiag">
              <a:fgClr>
                <a:schemeClr val="accent4">
                  <a:lumMod val="75000"/>
                </a:schemeClr>
              </a:fgClr>
              <a:bgClr>
                <a:schemeClr val="accent4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20" name="Rectangle 77"/>
            <p:cNvSpPr/>
            <p:nvPr/>
          </p:nvSpPr>
          <p:spPr>
            <a:xfrm>
              <a:off x="1284200" y="5286656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21" name="Rectangle: Rounded Corners 78"/>
            <p:cNvSpPr/>
            <p:nvPr/>
          </p:nvSpPr>
          <p:spPr>
            <a:xfrm rot="5400000">
              <a:off x="3484422" y="3418649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2" name="Rectangle: Rounded Corners 79"/>
            <p:cNvSpPr/>
            <p:nvPr/>
          </p:nvSpPr>
          <p:spPr>
            <a:xfrm>
              <a:off x="1366440" y="5536629"/>
              <a:ext cx="2395654" cy="226808"/>
            </a:xfrm>
            <a:prstGeom prst="roundRect">
              <a:avLst/>
            </a:prstGeom>
            <a:pattFill prst="ltUpDiag">
              <a:fgClr>
                <a:schemeClr val="accent5">
                  <a:lumMod val="75000"/>
                </a:schemeClr>
              </a:fgClr>
              <a:bgClr>
                <a:schemeClr val="accent5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58%</a:t>
              </a:r>
            </a:p>
          </p:txBody>
        </p:sp>
        <p:sp>
          <p:nvSpPr>
            <p:cNvPr id="23" name="Freeform: Shape 80"/>
            <p:cNvSpPr>
              <a:spLocks/>
            </p:cNvSpPr>
            <p:nvPr/>
          </p:nvSpPr>
          <p:spPr bwMode="auto">
            <a:xfrm>
              <a:off x="899419" y="5478398"/>
              <a:ext cx="313063" cy="310933"/>
            </a:xfrm>
            <a:custGeom>
              <a:avLst/>
              <a:gdLst>
                <a:gd name="T0" fmla="*/ 278227252 w 21437"/>
                <a:gd name="T1" fmla="*/ 181512920 h 21437"/>
                <a:gd name="T2" fmla="*/ 224525382 w 21437"/>
                <a:gd name="T3" fmla="*/ 186253815 h 21437"/>
                <a:gd name="T4" fmla="*/ 163746388 w 21437"/>
                <a:gd name="T5" fmla="*/ 127098893 h 21437"/>
                <a:gd name="T6" fmla="*/ 297860420 w 21437"/>
                <a:gd name="T7" fmla="*/ 48183154 h 21437"/>
                <a:gd name="T8" fmla="*/ 275053811 w 21437"/>
                <a:gd name="T9" fmla="*/ 25990522 h 21437"/>
                <a:gd name="T10" fmla="*/ 103373648 w 21437"/>
                <a:gd name="T11" fmla="*/ 68352185 h 21437"/>
                <a:gd name="T12" fmla="*/ 39968114 w 21437"/>
                <a:gd name="T13" fmla="*/ 6668302 h 21437"/>
                <a:gd name="T14" fmla="*/ 6852655 w 21437"/>
                <a:gd name="T15" fmla="*/ 6668302 h 21437"/>
                <a:gd name="T16" fmla="*/ 6852655 w 21437"/>
                <a:gd name="T17" fmla="*/ 38890974 h 21437"/>
                <a:gd name="T18" fmla="*/ 70245387 w 21437"/>
                <a:gd name="T19" fmla="*/ 100574975 h 21437"/>
                <a:gd name="T20" fmla="*/ 26808398 w 21437"/>
                <a:gd name="T21" fmla="*/ 267534270 h 21437"/>
                <a:gd name="T22" fmla="*/ 49629224 w 21437"/>
                <a:gd name="T23" fmla="*/ 289739412 h 21437"/>
                <a:gd name="T24" fmla="*/ 130630929 w 21437"/>
                <a:gd name="T25" fmla="*/ 159320396 h 21437"/>
                <a:gd name="T26" fmla="*/ 191411339 w 21437"/>
                <a:gd name="T27" fmla="*/ 218476486 h 21437"/>
                <a:gd name="T28" fmla="*/ 186538780 w 21437"/>
                <a:gd name="T29" fmla="*/ 270731883 h 21437"/>
                <a:gd name="T30" fmla="*/ 209344203 w 21437"/>
                <a:gd name="T31" fmla="*/ 292937024 h 21437"/>
                <a:gd name="T32" fmla="*/ 242459541 w 21437"/>
                <a:gd name="T33" fmla="*/ 235926948 h 21437"/>
                <a:gd name="T34" fmla="*/ 301048198 w 21437"/>
                <a:gd name="T35" fmla="*/ 203704266 h 21437"/>
                <a:gd name="T36" fmla="*/ 278227252 w 21437"/>
                <a:gd name="T37" fmla="*/ 181512920 h 21437"/>
                <a:gd name="T38" fmla="*/ 278227252 w 21437"/>
                <a:gd name="T39" fmla="*/ 181512920 h 2143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1437" h="21437">
                  <a:moveTo>
                    <a:pt x="19812" y="13283"/>
                  </a:moveTo>
                  <a:lnTo>
                    <a:pt x="15988" y="13630"/>
                  </a:lnTo>
                  <a:lnTo>
                    <a:pt x="11660" y="9301"/>
                  </a:lnTo>
                  <a:lnTo>
                    <a:pt x="21210" y="3526"/>
                  </a:lnTo>
                  <a:lnTo>
                    <a:pt x="19586" y="1902"/>
                  </a:lnTo>
                  <a:lnTo>
                    <a:pt x="7361" y="5002"/>
                  </a:lnTo>
                  <a:lnTo>
                    <a:pt x="2846" y="488"/>
                  </a:lnTo>
                  <a:cubicBezTo>
                    <a:pt x="2195" y="-163"/>
                    <a:pt x="1140" y="-163"/>
                    <a:pt x="488" y="488"/>
                  </a:cubicBezTo>
                  <a:cubicBezTo>
                    <a:pt x="-163" y="1140"/>
                    <a:pt x="-163" y="2195"/>
                    <a:pt x="488" y="2846"/>
                  </a:cubicBezTo>
                  <a:lnTo>
                    <a:pt x="5002" y="7360"/>
                  </a:lnTo>
                  <a:lnTo>
                    <a:pt x="1909" y="19578"/>
                  </a:lnTo>
                  <a:lnTo>
                    <a:pt x="3534" y="21203"/>
                  </a:lnTo>
                  <a:lnTo>
                    <a:pt x="9302" y="11659"/>
                  </a:lnTo>
                  <a:lnTo>
                    <a:pt x="13630" y="15988"/>
                  </a:lnTo>
                  <a:lnTo>
                    <a:pt x="13283" y="19812"/>
                  </a:lnTo>
                  <a:lnTo>
                    <a:pt x="14907" y="21437"/>
                  </a:lnTo>
                  <a:lnTo>
                    <a:pt x="17265" y="17265"/>
                  </a:lnTo>
                  <a:lnTo>
                    <a:pt x="21437" y="14907"/>
                  </a:lnTo>
                  <a:lnTo>
                    <a:pt x="19812" y="13283"/>
                  </a:lnTo>
                  <a:close/>
                  <a:moveTo>
                    <a:pt x="19812" y="13283"/>
                  </a:move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4" name="Freeform: Shape 81"/>
            <p:cNvSpPr>
              <a:spLocks/>
            </p:cNvSpPr>
            <p:nvPr/>
          </p:nvSpPr>
          <p:spPr bwMode="auto">
            <a:xfrm>
              <a:off x="969700" y="3193677"/>
              <a:ext cx="172504" cy="313062"/>
            </a:xfrm>
            <a:custGeom>
              <a:avLst/>
              <a:gdLst>
                <a:gd name="T0" fmla="*/ 19780573 w 21600"/>
                <a:gd name="T1" fmla="*/ 191199061 h 21600"/>
                <a:gd name="T2" fmla="*/ 25382283 w 21600"/>
                <a:gd name="T3" fmla="*/ 96676410 h 21600"/>
                <a:gd name="T4" fmla="*/ 25387355 w 21600"/>
                <a:gd name="T5" fmla="*/ 96648741 h 21600"/>
                <a:gd name="T6" fmla="*/ 25382283 w 21600"/>
                <a:gd name="T7" fmla="*/ 96648741 h 21600"/>
                <a:gd name="T8" fmla="*/ 25387355 w 21600"/>
                <a:gd name="T9" fmla="*/ 96554089 h 21600"/>
                <a:gd name="T10" fmla="*/ 10594318 w 21600"/>
                <a:gd name="T11" fmla="*/ 96622250 h 21600"/>
                <a:gd name="T12" fmla="*/ 16003842 w 21600"/>
                <a:gd name="T13" fmla="*/ 0 h 21600"/>
                <a:gd name="T14" fmla="*/ 7705606 w 21600"/>
                <a:gd name="T15" fmla="*/ 0 h 21600"/>
                <a:gd name="T16" fmla="*/ 6346 w 21600"/>
                <a:gd name="T17" fmla="*/ 130381521 h 21600"/>
                <a:gd name="T18" fmla="*/ 0 w 21600"/>
                <a:gd name="T19" fmla="*/ 130409308 h 21600"/>
                <a:gd name="T20" fmla="*/ 5066 w 21600"/>
                <a:gd name="T21" fmla="*/ 130409308 h 21600"/>
                <a:gd name="T22" fmla="*/ 0 w 21600"/>
                <a:gd name="T23" fmla="*/ 130517735 h 21600"/>
                <a:gd name="T24" fmla="*/ 14793037 w 21600"/>
                <a:gd name="T25" fmla="*/ 130436966 h 21600"/>
                <a:gd name="T26" fmla="*/ 11261231 w 21600"/>
                <a:gd name="T27" fmla="*/ 191212836 h 21600"/>
                <a:gd name="T28" fmla="*/ 4331826 w 21600"/>
                <a:gd name="T29" fmla="*/ 191212836 h 21600"/>
                <a:gd name="T30" fmla="*/ 10776413 w 21600"/>
                <a:gd name="T31" fmla="*/ 294279076 h 21600"/>
                <a:gd name="T32" fmla="*/ 27129407 w 21600"/>
                <a:gd name="T33" fmla="*/ 191212836 h 21600"/>
                <a:gd name="T34" fmla="*/ 19780573 w 21600"/>
                <a:gd name="T35" fmla="*/ 191212836 h 21600"/>
                <a:gd name="T36" fmla="*/ 19780573 w 21600"/>
                <a:gd name="T37" fmla="*/ 191199061 h 21600"/>
                <a:gd name="T38" fmla="*/ 19780573 w 21600"/>
                <a:gd name="T39" fmla="*/ 191199061 h 2160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1600" h="21600">
                  <a:moveTo>
                    <a:pt x="15749" y="14034"/>
                  </a:moveTo>
                  <a:lnTo>
                    <a:pt x="20209" y="7096"/>
                  </a:lnTo>
                  <a:lnTo>
                    <a:pt x="20213" y="7094"/>
                  </a:lnTo>
                  <a:lnTo>
                    <a:pt x="20209" y="7094"/>
                  </a:lnTo>
                  <a:lnTo>
                    <a:pt x="20213" y="7087"/>
                  </a:lnTo>
                  <a:lnTo>
                    <a:pt x="8435" y="7092"/>
                  </a:lnTo>
                  <a:cubicBezTo>
                    <a:pt x="8491" y="6986"/>
                    <a:pt x="11303" y="2726"/>
                    <a:pt x="12742" y="0"/>
                  </a:cubicBezTo>
                  <a:lnTo>
                    <a:pt x="6135" y="0"/>
                  </a:lnTo>
                  <a:lnTo>
                    <a:pt x="5" y="9570"/>
                  </a:lnTo>
                  <a:lnTo>
                    <a:pt x="0" y="9572"/>
                  </a:lnTo>
                  <a:lnTo>
                    <a:pt x="4" y="9572"/>
                  </a:lnTo>
                  <a:lnTo>
                    <a:pt x="0" y="9580"/>
                  </a:lnTo>
                  <a:lnTo>
                    <a:pt x="11778" y="9574"/>
                  </a:lnTo>
                  <a:cubicBezTo>
                    <a:pt x="11738" y="9650"/>
                    <a:pt x="10302" y="11811"/>
                    <a:pt x="8966" y="14035"/>
                  </a:cubicBezTo>
                  <a:lnTo>
                    <a:pt x="3449" y="14035"/>
                  </a:lnTo>
                  <a:lnTo>
                    <a:pt x="8580" y="21600"/>
                  </a:lnTo>
                  <a:lnTo>
                    <a:pt x="21600" y="14035"/>
                  </a:lnTo>
                  <a:lnTo>
                    <a:pt x="15749" y="14035"/>
                  </a:lnTo>
                  <a:lnTo>
                    <a:pt x="15749" y="14034"/>
                  </a:lnTo>
                  <a:close/>
                  <a:moveTo>
                    <a:pt x="15749" y="14034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5" name="Freeform: Shape 82"/>
            <p:cNvSpPr>
              <a:spLocks/>
            </p:cNvSpPr>
            <p:nvPr/>
          </p:nvSpPr>
          <p:spPr bwMode="auto">
            <a:xfrm>
              <a:off x="890261" y="4312423"/>
              <a:ext cx="287507" cy="313062"/>
            </a:xfrm>
            <a:custGeom>
              <a:avLst/>
              <a:gdLst>
                <a:gd name="T0" fmla="*/ 209330669 w 21600"/>
                <a:gd name="T1" fmla="*/ 71021845 h 21600"/>
                <a:gd name="T2" fmla="*/ 112786572 w 21600"/>
                <a:gd name="T3" fmla="*/ 0 h 21600"/>
                <a:gd name="T4" fmla="*/ 0 w 21600"/>
                <a:gd name="T5" fmla="*/ 147139538 h 21600"/>
                <a:gd name="T6" fmla="*/ 112786572 w 21600"/>
                <a:gd name="T7" fmla="*/ 294279076 h 21600"/>
                <a:gd name="T8" fmla="*/ 208855966 w 21600"/>
                <a:gd name="T9" fmla="*/ 224238280 h 21600"/>
                <a:gd name="T10" fmla="*/ 111226631 w 21600"/>
                <a:gd name="T11" fmla="*/ 147820490 h 21600"/>
                <a:gd name="T12" fmla="*/ 209330669 w 21600"/>
                <a:gd name="T13" fmla="*/ 71021845 h 21600"/>
                <a:gd name="T14" fmla="*/ 132886095 w 21600"/>
                <a:gd name="T15" fmla="*/ 39509699 h 21600"/>
                <a:gd name="T16" fmla="*/ 150902347 w 21600"/>
                <a:gd name="T17" fmla="*/ 63011683 h 21600"/>
                <a:gd name="T18" fmla="*/ 132886095 w 21600"/>
                <a:gd name="T19" fmla="*/ 86512490 h 21600"/>
                <a:gd name="T20" fmla="*/ 114879696 w 21600"/>
                <a:gd name="T21" fmla="*/ 63011683 h 21600"/>
                <a:gd name="T22" fmla="*/ 132886095 w 21600"/>
                <a:gd name="T23" fmla="*/ 39509699 h 21600"/>
                <a:gd name="T24" fmla="*/ 132886095 w 21600"/>
                <a:gd name="T25" fmla="*/ 39509699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600" h="21600">
                  <a:moveTo>
                    <a:pt x="21600" y="5213"/>
                  </a:moveTo>
                  <a:cubicBezTo>
                    <a:pt x="19560" y="2089"/>
                    <a:pt x="15862" y="0"/>
                    <a:pt x="11638" y="0"/>
                  </a:cubicBezTo>
                  <a:cubicBezTo>
                    <a:pt x="5210" y="0"/>
                    <a:pt x="0" y="4835"/>
                    <a:pt x="0" y="10800"/>
                  </a:cubicBezTo>
                  <a:cubicBezTo>
                    <a:pt x="0" y="16765"/>
                    <a:pt x="5210" y="21600"/>
                    <a:pt x="11638" y="21600"/>
                  </a:cubicBezTo>
                  <a:cubicBezTo>
                    <a:pt x="15829" y="21600"/>
                    <a:pt x="19502" y="19544"/>
                    <a:pt x="21551" y="16459"/>
                  </a:cubicBezTo>
                  <a:lnTo>
                    <a:pt x="11477" y="10850"/>
                  </a:lnTo>
                  <a:lnTo>
                    <a:pt x="21600" y="5213"/>
                  </a:lnTo>
                  <a:close/>
                  <a:moveTo>
                    <a:pt x="13712" y="2900"/>
                  </a:moveTo>
                  <a:cubicBezTo>
                    <a:pt x="14739" y="2900"/>
                    <a:pt x="15571" y="3672"/>
                    <a:pt x="15571" y="4625"/>
                  </a:cubicBezTo>
                  <a:cubicBezTo>
                    <a:pt x="15571" y="5578"/>
                    <a:pt x="14739" y="6350"/>
                    <a:pt x="13712" y="6350"/>
                  </a:cubicBezTo>
                  <a:cubicBezTo>
                    <a:pt x="12686" y="6350"/>
                    <a:pt x="11854" y="5578"/>
                    <a:pt x="11854" y="4625"/>
                  </a:cubicBezTo>
                  <a:cubicBezTo>
                    <a:pt x="11854" y="3672"/>
                    <a:pt x="12686" y="2900"/>
                    <a:pt x="13712" y="2900"/>
                  </a:cubicBezTo>
                  <a:close/>
                  <a:moveTo>
                    <a:pt x="13712" y="2900"/>
                  </a:move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6" name="Freeform: Shape 83"/>
            <p:cNvSpPr>
              <a:spLocks/>
            </p:cNvSpPr>
            <p:nvPr/>
          </p:nvSpPr>
          <p:spPr bwMode="auto">
            <a:xfrm>
              <a:off x="899422" y="3789257"/>
              <a:ext cx="313062" cy="227875"/>
            </a:xfrm>
            <a:custGeom>
              <a:avLst/>
              <a:gdLst>
                <a:gd name="T0" fmla="*/ 284074652 w 21600"/>
                <a:gd name="T1" fmla="*/ 9591959 h 21600"/>
                <a:gd name="T2" fmla="*/ 130722003 w 21600"/>
                <a:gd name="T3" fmla="*/ 9591959 h 21600"/>
                <a:gd name="T4" fmla="*/ 130613565 w 21600"/>
                <a:gd name="T5" fmla="*/ 9477184 h 21600"/>
                <a:gd name="T6" fmla="*/ 120845572 w 21600"/>
                <a:gd name="T7" fmla="*/ 3495796 h 21600"/>
                <a:gd name="T8" fmla="*/ 106076264 w 21600"/>
                <a:gd name="T9" fmla="*/ 0 h 21600"/>
                <a:gd name="T10" fmla="*/ 62397606 w 21600"/>
                <a:gd name="T11" fmla="*/ 0 h 21600"/>
                <a:gd name="T12" fmla="*/ 47629465 w 21600"/>
                <a:gd name="T13" fmla="*/ 3495796 h 21600"/>
                <a:gd name="T14" fmla="*/ 37875355 w 21600"/>
                <a:gd name="T15" fmla="*/ 9477184 h 21600"/>
                <a:gd name="T16" fmla="*/ 37751749 w 21600"/>
                <a:gd name="T17" fmla="*/ 9591959 h 21600"/>
                <a:gd name="T18" fmla="*/ 10204304 w 21600"/>
                <a:gd name="T19" fmla="*/ 9591959 h 21600"/>
                <a:gd name="T20" fmla="*/ 0 w 21600"/>
                <a:gd name="T21" fmla="*/ 13504517 h 21600"/>
                <a:gd name="T22" fmla="*/ 0 w 21600"/>
                <a:gd name="T23" fmla="*/ 78701562 h 21600"/>
                <a:gd name="T24" fmla="*/ 10204304 w 21600"/>
                <a:gd name="T25" fmla="*/ 82610220 h 21600"/>
                <a:gd name="T26" fmla="*/ 284074652 w 21600"/>
                <a:gd name="T27" fmla="*/ 82610220 h 21600"/>
                <a:gd name="T28" fmla="*/ 294279076 w 21600"/>
                <a:gd name="T29" fmla="*/ 78701562 h 21600"/>
                <a:gd name="T30" fmla="*/ 294279076 w 21600"/>
                <a:gd name="T31" fmla="*/ 13504517 h 21600"/>
                <a:gd name="T32" fmla="*/ 284074652 w 21600"/>
                <a:gd name="T33" fmla="*/ 9591959 h 21600"/>
                <a:gd name="T34" fmla="*/ 43284027 w 21600"/>
                <a:gd name="T35" fmla="*/ 76204222 h 21600"/>
                <a:gd name="T36" fmla="*/ 8255980 w 21600"/>
                <a:gd name="T37" fmla="*/ 76204222 h 21600"/>
                <a:gd name="T38" fmla="*/ 8255980 w 21600"/>
                <a:gd name="T39" fmla="*/ 16108848 h 21600"/>
                <a:gd name="T40" fmla="*/ 43284027 w 21600"/>
                <a:gd name="T41" fmla="*/ 16108848 h 21600"/>
                <a:gd name="T42" fmla="*/ 43284027 w 21600"/>
                <a:gd name="T43" fmla="*/ 76204222 h 21600"/>
                <a:gd name="T44" fmla="*/ 146771280 w 21600"/>
                <a:gd name="T45" fmla="*/ 70237863 h 21600"/>
                <a:gd name="T46" fmla="*/ 83951256 w 21600"/>
                <a:gd name="T47" fmla="*/ 46154616 h 21600"/>
                <a:gd name="T48" fmla="*/ 146771280 w 21600"/>
                <a:gd name="T49" fmla="*/ 22075207 h 21600"/>
                <a:gd name="T50" fmla="*/ 209578696 w 21600"/>
                <a:gd name="T51" fmla="*/ 46154616 h 21600"/>
                <a:gd name="T52" fmla="*/ 146771280 w 21600"/>
                <a:gd name="T53" fmla="*/ 70237863 h 21600"/>
                <a:gd name="T54" fmla="*/ 266281437 w 21600"/>
                <a:gd name="T55" fmla="*/ 35713491 h 21600"/>
                <a:gd name="T56" fmla="*/ 229592674 w 21600"/>
                <a:gd name="T57" fmla="*/ 35713491 h 21600"/>
                <a:gd name="T58" fmla="*/ 229592674 w 21600"/>
                <a:gd name="T59" fmla="*/ 21650651 h 21600"/>
                <a:gd name="T60" fmla="*/ 266281437 w 21600"/>
                <a:gd name="T61" fmla="*/ 21650651 h 21600"/>
                <a:gd name="T62" fmla="*/ 266281437 w 21600"/>
                <a:gd name="T63" fmla="*/ 35713491 h 21600"/>
                <a:gd name="T64" fmla="*/ 266281437 w 21600"/>
                <a:gd name="T65" fmla="*/ 35713491 h 21600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600" h="21600">
                  <a:moveTo>
                    <a:pt x="20851" y="2508"/>
                  </a:moveTo>
                  <a:lnTo>
                    <a:pt x="9595" y="2508"/>
                  </a:lnTo>
                  <a:cubicBezTo>
                    <a:pt x="9592" y="2498"/>
                    <a:pt x="9590" y="2487"/>
                    <a:pt x="9587" y="2478"/>
                  </a:cubicBezTo>
                  <a:lnTo>
                    <a:pt x="8870" y="914"/>
                  </a:lnTo>
                  <a:cubicBezTo>
                    <a:pt x="8686" y="411"/>
                    <a:pt x="8199" y="0"/>
                    <a:pt x="7786" y="0"/>
                  </a:cubicBezTo>
                  <a:lnTo>
                    <a:pt x="4580" y="0"/>
                  </a:lnTo>
                  <a:cubicBezTo>
                    <a:pt x="4168" y="0"/>
                    <a:pt x="3680" y="412"/>
                    <a:pt x="3496" y="914"/>
                  </a:cubicBezTo>
                  <a:lnTo>
                    <a:pt x="2780" y="2478"/>
                  </a:lnTo>
                  <a:cubicBezTo>
                    <a:pt x="2776" y="2487"/>
                    <a:pt x="2775" y="2498"/>
                    <a:pt x="2771" y="2508"/>
                  </a:cubicBezTo>
                  <a:lnTo>
                    <a:pt x="749" y="2508"/>
                  </a:lnTo>
                  <a:cubicBezTo>
                    <a:pt x="337" y="2508"/>
                    <a:pt x="0" y="2968"/>
                    <a:pt x="0" y="3531"/>
                  </a:cubicBezTo>
                  <a:lnTo>
                    <a:pt x="0" y="20578"/>
                  </a:lnTo>
                  <a:cubicBezTo>
                    <a:pt x="0" y="21140"/>
                    <a:pt x="337" y="21600"/>
                    <a:pt x="749" y="21600"/>
                  </a:cubicBezTo>
                  <a:lnTo>
                    <a:pt x="20851" y="21600"/>
                  </a:lnTo>
                  <a:cubicBezTo>
                    <a:pt x="21263" y="21600"/>
                    <a:pt x="21600" y="21140"/>
                    <a:pt x="21600" y="20578"/>
                  </a:cubicBezTo>
                  <a:lnTo>
                    <a:pt x="21600" y="3531"/>
                  </a:lnTo>
                  <a:cubicBezTo>
                    <a:pt x="21600" y="2968"/>
                    <a:pt x="21263" y="2508"/>
                    <a:pt x="20851" y="2508"/>
                  </a:cubicBezTo>
                  <a:close/>
                  <a:moveTo>
                    <a:pt x="3177" y="19925"/>
                  </a:moveTo>
                  <a:lnTo>
                    <a:pt x="606" y="19925"/>
                  </a:lnTo>
                  <a:lnTo>
                    <a:pt x="606" y="4212"/>
                  </a:lnTo>
                  <a:lnTo>
                    <a:pt x="3177" y="4212"/>
                  </a:lnTo>
                  <a:lnTo>
                    <a:pt x="3177" y="19925"/>
                  </a:lnTo>
                  <a:close/>
                  <a:moveTo>
                    <a:pt x="10773" y="18365"/>
                  </a:moveTo>
                  <a:cubicBezTo>
                    <a:pt x="8226" y="18365"/>
                    <a:pt x="6162" y="15546"/>
                    <a:pt x="6162" y="12068"/>
                  </a:cubicBezTo>
                  <a:cubicBezTo>
                    <a:pt x="6162" y="8591"/>
                    <a:pt x="8226" y="5772"/>
                    <a:pt x="10773" y="5772"/>
                  </a:cubicBezTo>
                  <a:cubicBezTo>
                    <a:pt x="13319" y="5772"/>
                    <a:pt x="15383" y="8591"/>
                    <a:pt x="15383" y="12068"/>
                  </a:cubicBezTo>
                  <a:cubicBezTo>
                    <a:pt x="15383" y="15546"/>
                    <a:pt x="13319" y="18365"/>
                    <a:pt x="10773" y="18365"/>
                  </a:cubicBezTo>
                  <a:close/>
                  <a:moveTo>
                    <a:pt x="19545" y="9338"/>
                  </a:moveTo>
                  <a:lnTo>
                    <a:pt x="16852" y="9338"/>
                  </a:lnTo>
                  <a:lnTo>
                    <a:pt x="16852" y="5661"/>
                  </a:lnTo>
                  <a:lnTo>
                    <a:pt x="19545" y="5661"/>
                  </a:lnTo>
                  <a:lnTo>
                    <a:pt x="19545" y="9338"/>
                  </a:lnTo>
                  <a:close/>
                  <a:moveTo>
                    <a:pt x="19545" y="9338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27" name="Group 84"/>
            <p:cNvGrpSpPr>
              <a:grpSpLocks/>
            </p:cNvGrpSpPr>
            <p:nvPr/>
          </p:nvGrpSpPr>
          <p:grpSpPr bwMode="auto">
            <a:xfrm>
              <a:off x="887349" y="4942822"/>
              <a:ext cx="310933" cy="266209"/>
              <a:chOff x="0" y="0"/>
              <a:chExt cx="576" cy="493"/>
            </a:xfrm>
            <a:solidFill>
              <a:schemeClr val="accent4"/>
            </a:solidFill>
            <a:effectLst/>
          </p:grpSpPr>
          <p:sp>
            <p:nvSpPr>
              <p:cNvPr id="74" name="Freeform: Shape 85"/>
              <p:cNvSpPr>
                <a:spLocks/>
              </p:cNvSpPr>
              <p:nvPr/>
            </p:nvSpPr>
            <p:spPr bwMode="auto">
              <a:xfrm>
                <a:off x="0" y="0"/>
                <a:ext cx="576" cy="49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w 21600"/>
                  <a:gd name="T39" fmla="*/ 0 h 21600"/>
                  <a:gd name="T40" fmla="*/ 0 w 21600"/>
                  <a:gd name="T41" fmla="*/ 0 h 21600"/>
                  <a:gd name="T42" fmla="*/ 0 w 21600"/>
                  <a:gd name="T43" fmla="*/ 0 h 21600"/>
                  <a:gd name="T44" fmla="*/ 0 w 21600"/>
                  <a:gd name="T45" fmla="*/ 0 h 21600"/>
                  <a:gd name="T46" fmla="*/ 0 w 21600"/>
                  <a:gd name="T47" fmla="*/ 0 h 21600"/>
                  <a:gd name="T48" fmla="*/ 0 w 21600"/>
                  <a:gd name="T49" fmla="*/ 0 h 21600"/>
                  <a:gd name="T50" fmla="*/ 0 w 21600"/>
                  <a:gd name="T51" fmla="*/ 0 h 21600"/>
                  <a:gd name="T52" fmla="*/ 0 w 21600"/>
                  <a:gd name="T53" fmla="*/ 0 h 21600"/>
                  <a:gd name="T54" fmla="*/ 0 w 21600"/>
                  <a:gd name="T55" fmla="*/ 0 h 21600"/>
                  <a:gd name="T56" fmla="*/ 0 w 21600"/>
                  <a:gd name="T57" fmla="*/ 0 h 21600"/>
                  <a:gd name="T58" fmla="*/ 0 w 21600"/>
                  <a:gd name="T59" fmla="*/ 0 h 21600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21600" h="21600">
                    <a:moveTo>
                      <a:pt x="20846" y="0"/>
                    </a:moveTo>
                    <a:lnTo>
                      <a:pt x="3886" y="0"/>
                    </a:lnTo>
                    <a:cubicBezTo>
                      <a:pt x="3293" y="0"/>
                      <a:pt x="3132" y="187"/>
                      <a:pt x="3132" y="883"/>
                    </a:cubicBezTo>
                    <a:lnTo>
                      <a:pt x="3132" y="3757"/>
                    </a:lnTo>
                    <a:lnTo>
                      <a:pt x="754" y="3757"/>
                    </a:lnTo>
                    <a:cubicBezTo>
                      <a:pt x="161" y="3757"/>
                      <a:pt x="0" y="3944"/>
                      <a:pt x="0" y="4639"/>
                    </a:cubicBezTo>
                    <a:lnTo>
                      <a:pt x="0" y="19215"/>
                    </a:lnTo>
                    <a:cubicBezTo>
                      <a:pt x="0" y="20254"/>
                      <a:pt x="1044" y="21600"/>
                      <a:pt x="2039" y="21600"/>
                    </a:cubicBezTo>
                    <a:lnTo>
                      <a:pt x="3886" y="21600"/>
                    </a:lnTo>
                    <a:lnTo>
                      <a:pt x="18035" y="21600"/>
                    </a:lnTo>
                    <a:lnTo>
                      <a:pt x="20845" y="21600"/>
                    </a:lnTo>
                    <a:cubicBezTo>
                      <a:pt x="21439" y="21600"/>
                      <a:pt x="21600" y="21413"/>
                      <a:pt x="21600" y="20717"/>
                    </a:cubicBezTo>
                    <a:lnTo>
                      <a:pt x="21600" y="883"/>
                    </a:lnTo>
                    <a:cubicBezTo>
                      <a:pt x="21600" y="187"/>
                      <a:pt x="21440" y="0"/>
                      <a:pt x="20846" y="0"/>
                    </a:cubicBezTo>
                    <a:close/>
                    <a:moveTo>
                      <a:pt x="20315" y="20097"/>
                    </a:moveTo>
                    <a:lnTo>
                      <a:pt x="18035" y="20097"/>
                    </a:lnTo>
                    <a:lnTo>
                      <a:pt x="3886" y="20097"/>
                    </a:lnTo>
                    <a:lnTo>
                      <a:pt x="2040" y="20097"/>
                    </a:lnTo>
                    <a:cubicBezTo>
                      <a:pt x="1811" y="20097"/>
                      <a:pt x="1310" y="19505"/>
                      <a:pt x="1285" y="19214"/>
                    </a:cubicBezTo>
                    <a:lnTo>
                      <a:pt x="1285" y="5258"/>
                    </a:lnTo>
                    <a:lnTo>
                      <a:pt x="3132" y="5258"/>
                    </a:lnTo>
                    <a:lnTo>
                      <a:pt x="3132" y="18750"/>
                    </a:lnTo>
                    <a:lnTo>
                      <a:pt x="4416" y="18750"/>
                    </a:lnTo>
                    <a:lnTo>
                      <a:pt x="4416" y="5258"/>
                    </a:lnTo>
                    <a:lnTo>
                      <a:pt x="4417" y="5258"/>
                    </a:lnTo>
                    <a:lnTo>
                      <a:pt x="4417" y="3756"/>
                    </a:lnTo>
                    <a:lnTo>
                      <a:pt x="4417" y="1502"/>
                    </a:lnTo>
                    <a:lnTo>
                      <a:pt x="20315" y="1502"/>
                    </a:lnTo>
                    <a:lnTo>
                      <a:pt x="20315" y="20097"/>
                    </a:lnTo>
                    <a:close/>
                    <a:moveTo>
                      <a:pt x="20315" y="20097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75" name="Rectangle 86"/>
              <p:cNvSpPr>
                <a:spLocks/>
              </p:cNvSpPr>
              <p:nvPr/>
            </p:nvSpPr>
            <p:spPr bwMode="auto">
              <a:xfrm>
                <a:off x="168" y="72"/>
                <a:ext cx="154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76" name="Rectangle 87"/>
              <p:cNvSpPr>
                <a:spLocks/>
              </p:cNvSpPr>
              <p:nvPr/>
            </p:nvSpPr>
            <p:spPr bwMode="auto">
              <a:xfrm>
                <a:off x="368" y="96"/>
                <a:ext cx="128" cy="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77" name="Rectangle 88"/>
              <p:cNvSpPr>
                <a:spLocks/>
              </p:cNvSpPr>
              <p:nvPr/>
            </p:nvSpPr>
            <p:spPr bwMode="auto">
              <a:xfrm>
                <a:off x="368" y="176"/>
                <a:ext cx="128" cy="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78" name="Rectangle 89"/>
              <p:cNvSpPr>
                <a:spLocks/>
              </p:cNvSpPr>
              <p:nvPr/>
            </p:nvSpPr>
            <p:spPr bwMode="auto">
              <a:xfrm>
                <a:off x="168" y="280"/>
                <a:ext cx="330" cy="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79" name="Rectangle 90"/>
              <p:cNvSpPr>
                <a:spLocks/>
              </p:cNvSpPr>
              <p:nvPr/>
            </p:nvSpPr>
            <p:spPr bwMode="auto">
              <a:xfrm>
                <a:off x="168" y="360"/>
                <a:ext cx="330" cy="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28" name="Rectangle 91"/>
            <p:cNvSpPr/>
            <p:nvPr/>
          </p:nvSpPr>
          <p:spPr>
            <a:xfrm>
              <a:off x="6773572" y="3016215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29" name="Rectangle: Rounded Corners 92"/>
            <p:cNvSpPr/>
            <p:nvPr/>
          </p:nvSpPr>
          <p:spPr>
            <a:xfrm rot="5400000">
              <a:off x="8973792" y="1148209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0" name="Rectangle: Rounded Corners 93"/>
            <p:cNvSpPr/>
            <p:nvPr/>
          </p:nvSpPr>
          <p:spPr>
            <a:xfrm>
              <a:off x="6855812" y="3266189"/>
              <a:ext cx="3874861" cy="226808"/>
            </a:xfrm>
            <a:prstGeom prst="roundRect">
              <a:avLst/>
            </a:prstGeom>
            <a:pattFill prst="ltUpDiag">
              <a:fgClr>
                <a:schemeClr val="accent1">
                  <a:lumMod val="75000"/>
                </a:schemeClr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31" name="Rectangle 94"/>
            <p:cNvSpPr/>
            <p:nvPr/>
          </p:nvSpPr>
          <p:spPr>
            <a:xfrm>
              <a:off x="6773572" y="3574154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32" name="Rectangle: Rounded Corners 95"/>
            <p:cNvSpPr/>
            <p:nvPr/>
          </p:nvSpPr>
          <p:spPr>
            <a:xfrm rot="5400000">
              <a:off x="8973792" y="1706147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3" name="Rectangle: Rounded Corners 96"/>
            <p:cNvSpPr/>
            <p:nvPr/>
          </p:nvSpPr>
          <p:spPr>
            <a:xfrm>
              <a:off x="6855811" y="3824127"/>
              <a:ext cx="2395654" cy="226808"/>
            </a:xfrm>
            <a:prstGeom prst="roundRect">
              <a:avLst/>
            </a:prstGeom>
            <a:pattFill prst="ltUpDiag">
              <a:fgClr>
                <a:schemeClr val="accent3">
                  <a:lumMod val="75000"/>
                </a:schemeClr>
              </a:fgClr>
              <a:bgClr>
                <a:schemeClr val="accent3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58%</a:t>
              </a:r>
            </a:p>
          </p:txBody>
        </p:sp>
        <p:sp>
          <p:nvSpPr>
            <p:cNvPr id="34" name="Rectangle 97"/>
            <p:cNvSpPr/>
            <p:nvPr/>
          </p:nvSpPr>
          <p:spPr>
            <a:xfrm>
              <a:off x="6773572" y="4132092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35" name="Rectangle: Rounded Corners 98"/>
            <p:cNvSpPr/>
            <p:nvPr/>
          </p:nvSpPr>
          <p:spPr>
            <a:xfrm rot="5400000">
              <a:off x="8973792" y="2264085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6" name="Rectangle: Rounded Corners 99"/>
            <p:cNvSpPr/>
            <p:nvPr/>
          </p:nvSpPr>
          <p:spPr>
            <a:xfrm>
              <a:off x="6855812" y="4382065"/>
              <a:ext cx="3380487" cy="226808"/>
            </a:xfrm>
            <a:prstGeom prst="roundRect">
              <a:avLst/>
            </a:prstGeom>
            <a:pattFill prst="ltUpDiag">
              <a:fgClr>
                <a:schemeClr val="accent2">
                  <a:lumMod val="75000"/>
                </a:schemeClr>
              </a:fgClr>
              <a:bgClr>
                <a:schemeClr val="accent2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76%</a:t>
              </a:r>
            </a:p>
          </p:txBody>
        </p:sp>
        <p:sp>
          <p:nvSpPr>
            <p:cNvPr id="37" name="Rectangle 100"/>
            <p:cNvSpPr/>
            <p:nvPr/>
          </p:nvSpPr>
          <p:spPr>
            <a:xfrm>
              <a:off x="6773572" y="4728718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38" name="Rectangle: Rounded Corners 101"/>
            <p:cNvSpPr/>
            <p:nvPr/>
          </p:nvSpPr>
          <p:spPr>
            <a:xfrm rot="5400000">
              <a:off x="8973792" y="2860711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9" name="Rectangle: Rounded Corners 102"/>
            <p:cNvSpPr/>
            <p:nvPr/>
          </p:nvSpPr>
          <p:spPr>
            <a:xfrm>
              <a:off x="6855812" y="4978691"/>
              <a:ext cx="3874861" cy="226808"/>
            </a:xfrm>
            <a:prstGeom prst="roundRect">
              <a:avLst/>
            </a:prstGeom>
            <a:pattFill prst="ltUpDiag">
              <a:fgClr>
                <a:schemeClr val="accent4">
                  <a:lumMod val="75000"/>
                </a:schemeClr>
              </a:fgClr>
              <a:bgClr>
                <a:schemeClr val="accent4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40" name="Rectangle 103"/>
            <p:cNvSpPr/>
            <p:nvPr/>
          </p:nvSpPr>
          <p:spPr>
            <a:xfrm>
              <a:off x="6773572" y="5286656"/>
              <a:ext cx="3367121" cy="232557"/>
            </a:xfrm>
            <a:prstGeom prst="rect">
              <a:avLst/>
            </a:prstGeom>
            <a:effectLst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0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41" name="Rectangle: Rounded Corners 104"/>
            <p:cNvSpPr/>
            <p:nvPr/>
          </p:nvSpPr>
          <p:spPr>
            <a:xfrm rot="5400000">
              <a:off x="8973792" y="3418649"/>
              <a:ext cx="226810" cy="4462773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2" name="Rectangle: Rounded Corners 105"/>
            <p:cNvSpPr/>
            <p:nvPr/>
          </p:nvSpPr>
          <p:spPr>
            <a:xfrm>
              <a:off x="6855811" y="5536629"/>
              <a:ext cx="2395654" cy="226808"/>
            </a:xfrm>
            <a:prstGeom prst="roundRect">
              <a:avLst/>
            </a:prstGeom>
            <a:pattFill prst="ltUpDiag">
              <a:fgClr>
                <a:schemeClr val="accent5">
                  <a:lumMod val="75000"/>
                </a:schemeClr>
              </a:fgClr>
              <a:bgClr>
                <a:schemeClr val="accent5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anchor="ctr" anchorCtr="0">
              <a:normAutofit fontScale="25000" lnSpcReduction="20000"/>
            </a:bodyPr>
            <a:lstStyle/>
            <a:p>
              <a:pPr algn="r"/>
              <a:r>
                <a:rPr lang="en-US" sz="120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58%</a:t>
              </a:r>
            </a:p>
          </p:txBody>
        </p:sp>
        <p:sp>
          <p:nvSpPr>
            <p:cNvPr id="43" name="Freeform: Shape 106"/>
            <p:cNvSpPr>
              <a:spLocks/>
            </p:cNvSpPr>
            <p:nvPr/>
          </p:nvSpPr>
          <p:spPr bwMode="auto">
            <a:xfrm>
              <a:off x="6388790" y="5478398"/>
              <a:ext cx="313063" cy="310933"/>
            </a:xfrm>
            <a:custGeom>
              <a:avLst/>
              <a:gdLst>
                <a:gd name="T0" fmla="*/ 278227252 w 21437"/>
                <a:gd name="T1" fmla="*/ 181512920 h 21437"/>
                <a:gd name="T2" fmla="*/ 224525382 w 21437"/>
                <a:gd name="T3" fmla="*/ 186253815 h 21437"/>
                <a:gd name="T4" fmla="*/ 163746388 w 21437"/>
                <a:gd name="T5" fmla="*/ 127098893 h 21437"/>
                <a:gd name="T6" fmla="*/ 297860420 w 21437"/>
                <a:gd name="T7" fmla="*/ 48183154 h 21437"/>
                <a:gd name="T8" fmla="*/ 275053811 w 21437"/>
                <a:gd name="T9" fmla="*/ 25990522 h 21437"/>
                <a:gd name="T10" fmla="*/ 103373648 w 21437"/>
                <a:gd name="T11" fmla="*/ 68352185 h 21437"/>
                <a:gd name="T12" fmla="*/ 39968114 w 21437"/>
                <a:gd name="T13" fmla="*/ 6668302 h 21437"/>
                <a:gd name="T14" fmla="*/ 6852655 w 21437"/>
                <a:gd name="T15" fmla="*/ 6668302 h 21437"/>
                <a:gd name="T16" fmla="*/ 6852655 w 21437"/>
                <a:gd name="T17" fmla="*/ 38890974 h 21437"/>
                <a:gd name="T18" fmla="*/ 70245387 w 21437"/>
                <a:gd name="T19" fmla="*/ 100574975 h 21437"/>
                <a:gd name="T20" fmla="*/ 26808398 w 21437"/>
                <a:gd name="T21" fmla="*/ 267534270 h 21437"/>
                <a:gd name="T22" fmla="*/ 49629224 w 21437"/>
                <a:gd name="T23" fmla="*/ 289739412 h 21437"/>
                <a:gd name="T24" fmla="*/ 130630929 w 21437"/>
                <a:gd name="T25" fmla="*/ 159320396 h 21437"/>
                <a:gd name="T26" fmla="*/ 191411339 w 21437"/>
                <a:gd name="T27" fmla="*/ 218476486 h 21437"/>
                <a:gd name="T28" fmla="*/ 186538780 w 21437"/>
                <a:gd name="T29" fmla="*/ 270731883 h 21437"/>
                <a:gd name="T30" fmla="*/ 209344203 w 21437"/>
                <a:gd name="T31" fmla="*/ 292937024 h 21437"/>
                <a:gd name="T32" fmla="*/ 242459541 w 21437"/>
                <a:gd name="T33" fmla="*/ 235926948 h 21437"/>
                <a:gd name="T34" fmla="*/ 301048198 w 21437"/>
                <a:gd name="T35" fmla="*/ 203704266 h 21437"/>
                <a:gd name="T36" fmla="*/ 278227252 w 21437"/>
                <a:gd name="T37" fmla="*/ 181512920 h 21437"/>
                <a:gd name="T38" fmla="*/ 278227252 w 21437"/>
                <a:gd name="T39" fmla="*/ 181512920 h 2143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1437" h="21437">
                  <a:moveTo>
                    <a:pt x="19812" y="13283"/>
                  </a:moveTo>
                  <a:lnTo>
                    <a:pt x="15988" y="13630"/>
                  </a:lnTo>
                  <a:lnTo>
                    <a:pt x="11660" y="9301"/>
                  </a:lnTo>
                  <a:lnTo>
                    <a:pt x="21210" y="3526"/>
                  </a:lnTo>
                  <a:lnTo>
                    <a:pt x="19586" y="1902"/>
                  </a:lnTo>
                  <a:lnTo>
                    <a:pt x="7361" y="5002"/>
                  </a:lnTo>
                  <a:lnTo>
                    <a:pt x="2846" y="488"/>
                  </a:lnTo>
                  <a:cubicBezTo>
                    <a:pt x="2195" y="-163"/>
                    <a:pt x="1140" y="-163"/>
                    <a:pt x="488" y="488"/>
                  </a:cubicBezTo>
                  <a:cubicBezTo>
                    <a:pt x="-163" y="1140"/>
                    <a:pt x="-163" y="2195"/>
                    <a:pt x="488" y="2846"/>
                  </a:cubicBezTo>
                  <a:lnTo>
                    <a:pt x="5002" y="7360"/>
                  </a:lnTo>
                  <a:lnTo>
                    <a:pt x="1909" y="19578"/>
                  </a:lnTo>
                  <a:lnTo>
                    <a:pt x="3534" y="21203"/>
                  </a:lnTo>
                  <a:lnTo>
                    <a:pt x="9302" y="11659"/>
                  </a:lnTo>
                  <a:lnTo>
                    <a:pt x="13630" y="15988"/>
                  </a:lnTo>
                  <a:lnTo>
                    <a:pt x="13283" y="19812"/>
                  </a:lnTo>
                  <a:lnTo>
                    <a:pt x="14907" y="21437"/>
                  </a:lnTo>
                  <a:lnTo>
                    <a:pt x="17265" y="17265"/>
                  </a:lnTo>
                  <a:lnTo>
                    <a:pt x="21437" y="14907"/>
                  </a:lnTo>
                  <a:lnTo>
                    <a:pt x="19812" y="13283"/>
                  </a:lnTo>
                  <a:close/>
                  <a:moveTo>
                    <a:pt x="19812" y="13283"/>
                  </a:move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4" name="Freeform: Shape 107"/>
            <p:cNvSpPr>
              <a:spLocks/>
            </p:cNvSpPr>
            <p:nvPr/>
          </p:nvSpPr>
          <p:spPr bwMode="auto">
            <a:xfrm>
              <a:off x="6459072" y="3193677"/>
              <a:ext cx="172504" cy="313062"/>
            </a:xfrm>
            <a:custGeom>
              <a:avLst/>
              <a:gdLst>
                <a:gd name="T0" fmla="*/ 19780573 w 21600"/>
                <a:gd name="T1" fmla="*/ 191199061 h 21600"/>
                <a:gd name="T2" fmla="*/ 25382283 w 21600"/>
                <a:gd name="T3" fmla="*/ 96676410 h 21600"/>
                <a:gd name="T4" fmla="*/ 25387355 w 21600"/>
                <a:gd name="T5" fmla="*/ 96648741 h 21600"/>
                <a:gd name="T6" fmla="*/ 25382283 w 21600"/>
                <a:gd name="T7" fmla="*/ 96648741 h 21600"/>
                <a:gd name="T8" fmla="*/ 25387355 w 21600"/>
                <a:gd name="T9" fmla="*/ 96554089 h 21600"/>
                <a:gd name="T10" fmla="*/ 10594318 w 21600"/>
                <a:gd name="T11" fmla="*/ 96622250 h 21600"/>
                <a:gd name="T12" fmla="*/ 16003842 w 21600"/>
                <a:gd name="T13" fmla="*/ 0 h 21600"/>
                <a:gd name="T14" fmla="*/ 7705606 w 21600"/>
                <a:gd name="T15" fmla="*/ 0 h 21600"/>
                <a:gd name="T16" fmla="*/ 6346 w 21600"/>
                <a:gd name="T17" fmla="*/ 130381521 h 21600"/>
                <a:gd name="T18" fmla="*/ 0 w 21600"/>
                <a:gd name="T19" fmla="*/ 130409308 h 21600"/>
                <a:gd name="T20" fmla="*/ 5066 w 21600"/>
                <a:gd name="T21" fmla="*/ 130409308 h 21600"/>
                <a:gd name="T22" fmla="*/ 0 w 21600"/>
                <a:gd name="T23" fmla="*/ 130517735 h 21600"/>
                <a:gd name="T24" fmla="*/ 14793037 w 21600"/>
                <a:gd name="T25" fmla="*/ 130436966 h 21600"/>
                <a:gd name="T26" fmla="*/ 11261231 w 21600"/>
                <a:gd name="T27" fmla="*/ 191212836 h 21600"/>
                <a:gd name="T28" fmla="*/ 4331826 w 21600"/>
                <a:gd name="T29" fmla="*/ 191212836 h 21600"/>
                <a:gd name="T30" fmla="*/ 10776413 w 21600"/>
                <a:gd name="T31" fmla="*/ 294279076 h 21600"/>
                <a:gd name="T32" fmla="*/ 27129407 w 21600"/>
                <a:gd name="T33" fmla="*/ 191212836 h 21600"/>
                <a:gd name="T34" fmla="*/ 19780573 w 21600"/>
                <a:gd name="T35" fmla="*/ 191212836 h 21600"/>
                <a:gd name="T36" fmla="*/ 19780573 w 21600"/>
                <a:gd name="T37" fmla="*/ 191199061 h 21600"/>
                <a:gd name="T38" fmla="*/ 19780573 w 21600"/>
                <a:gd name="T39" fmla="*/ 191199061 h 2160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1600" h="21600">
                  <a:moveTo>
                    <a:pt x="15749" y="14034"/>
                  </a:moveTo>
                  <a:lnTo>
                    <a:pt x="20209" y="7096"/>
                  </a:lnTo>
                  <a:lnTo>
                    <a:pt x="20213" y="7094"/>
                  </a:lnTo>
                  <a:lnTo>
                    <a:pt x="20209" y="7094"/>
                  </a:lnTo>
                  <a:lnTo>
                    <a:pt x="20213" y="7087"/>
                  </a:lnTo>
                  <a:lnTo>
                    <a:pt x="8435" y="7092"/>
                  </a:lnTo>
                  <a:cubicBezTo>
                    <a:pt x="8491" y="6986"/>
                    <a:pt x="11303" y="2726"/>
                    <a:pt x="12742" y="0"/>
                  </a:cubicBezTo>
                  <a:lnTo>
                    <a:pt x="6135" y="0"/>
                  </a:lnTo>
                  <a:lnTo>
                    <a:pt x="5" y="9570"/>
                  </a:lnTo>
                  <a:lnTo>
                    <a:pt x="0" y="9572"/>
                  </a:lnTo>
                  <a:lnTo>
                    <a:pt x="4" y="9572"/>
                  </a:lnTo>
                  <a:lnTo>
                    <a:pt x="0" y="9580"/>
                  </a:lnTo>
                  <a:lnTo>
                    <a:pt x="11778" y="9574"/>
                  </a:lnTo>
                  <a:cubicBezTo>
                    <a:pt x="11738" y="9650"/>
                    <a:pt x="10302" y="11811"/>
                    <a:pt x="8966" y="14035"/>
                  </a:cubicBezTo>
                  <a:lnTo>
                    <a:pt x="3449" y="14035"/>
                  </a:lnTo>
                  <a:lnTo>
                    <a:pt x="8580" y="21600"/>
                  </a:lnTo>
                  <a:lnTo>
                    <a:pt x="21600" y="14035"/>
                  </a:lnTo>
                  <a:lnTo>
                    <a:pt x="15749" y="14035"/>
                  </a:lnTo>
                  <a:lnTo>
                    <a:pt x="15749" y="14034"/>
                  </a:lnTo>
                  <a:close/>
                  <a:moveTo>
                    <a:pt x="15749" y="14034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5" name="Freeform: Shape 108"/>
            <p:cNvSpPr>
              <a:spLocks/>
            </p:cNvSpPr>
            <p:nvPr/>
          </p:nvSpPr>
          <p:spPr bwMode="auto">
            <a:xfrm>
              <a:off x="6379631" y="4312423"/>
              <a:ext cx="287507" cy="313062"/>
            </a:xfrm>
            <a:custGeom>
              <a:avLst/>
              <a:gdLst>
                <a:gd name="T0" fmla="*/ 209330669 w 21600"/>
                <a:gd name="T1" fmla="*/ 71021845 h 21600"/>
                <a:gd name="T2" fmla="*/ 112786572 w 21600"/>
                <a:gd name="T3" fmla="*/ 0 h 21600"/>
                <a:gd name="T4" fmla="*/ 0 w 21600"/>
                <a:gd name="T5" fmla="*/ 147139538 h 21600"/>
                <a:gd name="T6" fmla="*/ 112786572 w 21600"/>
                <a:gd name="T7" fmla="*/ 294279076 h 21600"/>
                <a:gd name="T8" fmla="*/ 208855966 w 21600"/>
                <a:gd name="T9" fmla="*/ 224238280 h 21600"/>
                <a:gd name="T10" fmla="*/ 111226631 w 21600"/>
                <a:gd name="T11" fmla="*/ 147820490 h 21600"/>
                <a:gd name="T12" fmla="*/ 209330669 w 21600"/>
                <a:gd name="T13" fmla="*/ 71021845 h 21600"/>
                <a:gd name="T14" fmla="*/ 132886095 w 21600"/>
                <a:gd name="T15" fmla="*/ 39509699 h 21600"/>
                <a:gd name="T16" fmla="*/ 150902347 w 21600"/>
                <a:gd name="T17" fmla="*/ 63011683 h 21600"/>
                <a:gd name="T18" fmla="*/ 132886095 w 21600"/>
                <a:gd name="T19" fmla="*/ 86512490 h 21600"/>
                <a:gd name="T20" fmla="*/ 114879696 w 21600"/>
                <a:gd name="T21" fmla="*/ 63011683 h 21600"/>
                <a:gd name="T22" fmla="*/ 132886095 w 21600"/>
                <a:gd name="T23" fmla="*/ 39509699 h 21600"/>
                <a:gd name="T24" fmla="*/ 132886095 w 21600"/>
                <a:gd name="T25" fmla="*/ 39509699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600" h="21600">
                  <a:moveTo>
                    <a:pt x="21600" y="5213"/>
                  </a:moveTo>
                  <a:cubicBezTo>
                    <a:pt x="19560" y="2089"/>
                    <a:pt x="15862" y="0"/>
                    <a:pt x="11638" y="0"/>
                  </a:cubicBezTo>
                  <a:cubicBezTo>
                    <a:pt x="5210" y="0"/>
                    <a:pt x="0" y="4835"/>
                    <a:pt x="0" y="10800"/>
                  </a:cubicBezTo>
                  <a:cubicBezTo>
                    <a:pt x="0" y="16765"/>
                    <a:pt x="5210" y="21600"/>
                    <a:pt x="11638" y="21600"/>
                  </a:cubicBezTo>
                  <a:cubicBezTo>
                    <a:pt x="15829" y="21600"/>
                    <a:pt x="19502" y="19544"/>
                    <a:pt x="21551" y="16459"/>
                  </a:cubicBezTo>
                  <a:lnTo>
                    <a:pt x="11477" y="10850"/>
                  </a:lnTo>
                  <a:lnTo>
                    <a:pt x="21600" y="5213"/>
                  </a:lnTo>
                  <a:close/>
                  <a:moveTo>
                    <a:pt x="13712" y="2900"/>
                  </a:moveTo>
                  <a:cubicBezTo>
                    <a:pt x="14739" y="2900"/>
                    <a:pt x="15571" y="3672"/>
                    <a:pt x="15571" y="4625"/>
                  </a:cubicBezTo>
                  <a:cubicBezTo>
                    <a:pt x="15571" y="5578"/>
                    <a:pt x="14739" y="6350"/>
                    <a:pt x="13712" y="6350"/>
                  </a:cubicBezTo>
                  <a:cubicBezTo>
                    <a:pt x="12686" y="6350"/>
                    <a:pt x="11854" y="5578"/>
                    <a:pt x="11854" y="4625"/>
                  </a:cubicBezTo>
                  <a:cubicBezTo>
                    <a:pt x="11854" y="3672"/>
                    <a:pt x="12686" y="2900"/>
                    <a:pt x="13712" y="2900"/>
                  </a:cubicBezTo>
                  <a:close/>
                  <a:moveTo>
                    <a:pt x="13712" y="2900"/>
                  </a:move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6" name="Freeform: Shape 109"/>
            <p:cNvSpPr>
              <a:spLocks/>
            </p:cNvSpPr>
            <p:nvPr/>
          </p:nvSpPr>
          <p:spPr bwMode="auto">
            <a:xfrm>
              <a:off x="6388793" y="3789257"/>
              <a:ext cx="313062" cy="227875"/>
            </a:xfrm>
            <a:custGeom>
              <a:avLst/>
              <a:gdLst>
                <a:gd name="T0" fmla="*/ 284074652 w 21600"/>
                <a:gd name="T1" fmla="*/ 9591959 h 21600"/>
                <a:gd name="T2" fmla="*/ 130722003 w 21600"/>
                <a:gd name="T3" fmla="*/ 9591959 h 21600"/>
                <a:gd name="T4" fmla="*/ 130613565 w 21600"/>
                <a:gd name="T5" fmla="*/ 9477184 h 21600"/>
                <a:gd name="T6" fmla="*/ 120845572 w 21600"/>
                <a:gd name="T7" fmla="*/ 3495796 h 21600"/>
                <a:gd name="T8" fmla="*/ 106076264 w 21600"/>
                <a:gd name="T9" fmla="*/ 0 h 21600"/>
                <a:gd name="T10" fmla="*/ 62397606 w 21600"/>
                <a:gd name="T11" fmla="*/ 0 h 21600"/>
                <a:gd name="T12" fmla="*/ 47629465 w 21600"/>
                <a:gd name="T13" fmla="*/ 3495796 h 21600"/>
                <a:gd name="T14" fmla="*/ 37875355 w 21600"/>
                <a:gd name="T15" fmla="*/ 9477184 h 21600"/>
                <a:gd name="T16" fmla="*/ 37751749 w 21600"/>
                <a:gd name="T17" fmla="*/ 9591959 h 21600"/>
                <a:gd name="T18" fmla="*/ 10204304 w 21600"/>
                <a:gd name="T19" fmla="*/ 9591959 h 21600"/>
                <a:gd name="T20" fmla="*/ 0 w 21600"/>
                <a:gd name="T21" fmla="*/ 13504517 h 21600"/>
                <a:gd name="T22" fmla="*/ 0 w 21600"/>
                <a:gd name="T23" fmla="*/ 78701562 h 21600"/>
                <a:gd name="T24" fmla="*/ 10204304 w 21600"/>
                <a:gd name="T25" fmla="*/ 82610220 h 21600"/>
                <a:gd name="T26" fmla="*/ 284074652 w 21600"/>
                <a:gd name="T27" fmla="*/ 82610220 h 21600"/>
                <a:gd name="T28" fmla="*/ 294279076 w 21600"/>
                <a:gd name="T29" fmla="*/ 78701562 h 21600"/>
                <a:gd name="T30" fmla="*/ 294279076 w 21600"/>
                <a:gd name="T31" fmla="*/ 13504517 h 21600"/>
                <a:gd name="T32" fmla="*/ 284074652 w 21600"/>
                <a:gd name="T33" fmla="*/ 9591959 h 21600"/>
                <a:gd name="T34" fmla="*/ 43284027 w 21600"/>
                <a:gd name="T35" fmla="*/ 76204222 h 21600"/>
                <a:gd name="T36" fmla="*/ 8255980 w 21600"/>
                <a:gd name="T37" fmla="*/ 76204222 h 21600"/>
                <a:gd name="T38" fmla="*/ 8255980 w 21600"/>
                <a:gd name="T39" fmla="*/ 16108848 h 21600"/>
                <a:gd name="T40" fmla="*/ 43284027 w 21600"/>
                <a:gd name="T41" fmla="*/ 16108848 h 21600"/>
                <a:gd name="T42" fmla="*/ 43284027 w 21600"/>
                <a:gd name="T43" fmla="*/ 76204222 h 21600"/>
                <a:gd name="T44" fmla="*/ 146771280 w 21600"/>
                <a:gd name="T45" fmla="*/ 70237863 h 21600"/>
                <a:gd name="T46" fmla="*/ 83951256 w 21600"/>
                <a:gd name="T47" fmla="*/ 46154616 h 21600"/>
                <a:gd name="T48" fmla="*/ 146771280 w 21600"/>
                <a:gd name="T49" fmla="*/ 22075207 h 21600"/>
                <a:gd name="T50" fmla="*/ 209578696 w 21600"/>
                <a:gd name="T51" fmla="*/ 46154616 h 21600"/>
                <a:gd name="T52" fmla="*/ 146771280 w 21600"/>
                <a:gd name="T53" fmla="*/ 70237863 h 21600"/>
                <a:gd name="T54" fmla="*/ 266281437 w 21600"/>
                <a:gd name="T55" fmla="*/ 35713491 h 21600"/>
                <a:gd name="T56" fmla="*/ 229592674 w 21600"/>
                <a:gd name="T57" fmla="*/ 35713491 h 21600"/>
                <a:gd name="T58" fmla="*/ 229592674 w 21600"/>
                <a:gd name="T59" fmla="*/ 21650651 h 21600"/>
                <a:gd name="T60" fmla="*/ 266281437 w 21600"/>
                <a:gd name="T61" fmla="*/ 21650651 h 21600"/>
                <a:gd name="T62" fmla="*/ 266281437 w 21600"/>
                <a:gd name="T63" fmla="*/ 35713491 h 21600"/>
                <a:gd name="T64" fmla="*/ 266281437 w 21600"/>
                <a:gd name="T65" fmla="*/ 35713491 h 21600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600" h="21600">
                  <a:moveTo>
                    <a:pt x="20851" y="2508"/>
                  </a:moveTo>
                  <a:lnTo>
                    <a:pt x="9595" y="2508"/>
                  </a:lnTo>
                  <a:cubicBezTo>
                    <a:pt x="9592" y="2498"/>
                    <a:pt x="9590" y="2487"/>
                    <a:pt x="9587" y="2478"/>
                  </a:cubicBezTo>
                  <a:lnTo>
                    <a:pt x="8870" y="914"/>
                  </a:lnTo>
                  <a:cubicBezTo>
                    <a:pt x="8686" y="411"/>
                    <a:pt x="8199" y="0"/>
                    <a:pt x="7786" y="0"/>
                  </a:cubicBezTo>
                  <a:lnTo>
                    <a:pt x="4580" y="0"/>
                  </a:lnTo>
                  <a:cubicBezTo>
                    <a:pt x="4168" y="0"/>
                    <a:pt x="3680" y="412"/>
                    <a:pt x="3496" y="914"/>
                  </a:cubicBezTo>
                  <a:lnTo>
                    <a:pt x="2780" y="2478"/>
                  </a:lnTo>
                  <a:cubicBezTo>
                    <a:pt x="2776" y="2487"/>
                    <a:pt x="2775" y="2498"/>
                    <a:pt x="2771" y="2508"/>
                  </a:cubicBezTo>
                  <a:lnTo>
                    <a:pt x="749" y="2508"/>
                  </a:lnTo>
                  <a:cubicBezTo>
                    <a:pt x="337" y="2508"/>
                    <a:pt x="0" y="2968"/>
                    <a:pt x="0" y="3531"/>
                  </a:cubicBezTo>
                  <a:lnTo>
                    <a:pt x="0" y="20578"/>
                  </a:lnTo>
                  <a:cubicBezTo>
                    <a:pt x="0" y="21140"/>
                    <a:pt x="337" y="21600"/>
                    <a:pt x="749" y="21600"/>
                  </a:cubicBezTo>
                  <a:lnTo>
                    <a:pt x="20851" y="21600"/>
                  </a:lnTo>
                  <a:cubicBezTo>
                    <a:pt x="21263" y="21600"/>
                    <a:pt x="21600" y="21140"/>
                    <a:pt x="21600" y="20578"/>
                  </a:cubicBezTo>
                  <a:lnTo>
                    <a:pt x="21600" y="3531"/>
                  </a:lnTo>
                  <a:cubicBezTo>
                    <a:pt x="21600" y="2968"/>
                    <a:pt x="21263" y="2508"/>
                    <a:pt x="20851" y="2508"/>
                  </a:cubicBezTo>
                  <a:close/>
                  <a:moveTo>
                    <a:pt x="3177" y="19925"/>
                  </a:moveTo>
                  <a:lnTo>
                    <a:pt x="606" y="19925"/>
                  </a:lnTo>
                  <a:lnTo>
                    <a:pt x="606" y="4212"/>
                  </a:lnTo>
                  <a:lnTo>
                    <a:pt x="3177" y="4212"/>
                  </a:lnTo>
                  <a:lnTo>
                    <a:pt x="3177" y="19925"/>
                  </a:lnTo>
                  <a:close/>
                  <a:moveTo>
                    <a:pt x="10773" y="18365"/>
                  </a:moveTo>
                  <a:cubicBezTo>
                    <a:pt x="8226" y="18365"/>
                    <a:pt x="6162" y="15546"/>
                    <a:pt x="6162" y="12068"/>
                  </a:cubicBezTo>
                  <a:cubicBezTo>
                    <a:pt x="6162" y="8591"/>
                    <a:pt x="8226" y="5772"/>
                    <a:pt x="10773" y="5772"/>
                  </a:cubicBezTo>
                  <a:cubicBezTo>
                    <a:pt x="13319" y="5772"/>
                    <a:pt x="15383" y="8591"/>
                    <a:pt x="15383" y="12068"/>
                  </a:cubicBezTo>
                  <a:cubicBezTo>
                    <a:pt x="15383" y="15546"/>
                    <a:pt x="13319" y="18365"/>
                    <a:pt x="10773" y="18365"/>
                  </a:cubicBezTo>
                  <a:close/>
                  <a:moveTo>
                    <a:pt x="19545" y="9338"/>
                  </a:moveTo>
                  <a:lnTo>
                    <a:pt x="16852" y="9338"/>
                  </a:lnTo>
                  <a:lnTo>
                    <a:pt x="16852" y="5661"/>
                  </a:lnTo>
                  <a:lnTo>
                    <a:pt x="19545" y="5661"/>
                  </a:lnTo>
                  <a:lnTo>
                    <a:pt x="19545" y="9338"/>
                  </a:lnTo>
                  <a:close/>
                  <a:moveTo>
                    <a:pt x="19545" y="9338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47" name="Group 110"/>
            <p:cNvGrpSpPr>
              <a:grpSpLocks/>
            </p:cNvGrpSpPr>
            <p:nvPr/>
          </p:nvGrpSpPr>
          <p:grpSpPr bwMode="auto">
            <a:xfrm>
              <a:off x="6376719" y="4942822"/>
              <a:ext cx="310933" cy="266209"/>
              <a:chOff x="0" y="0"/>
              <a:chExt cx="576" cy="493"/>
            </a:xfrm>
            <a:solidFill>
              <a:schemeClr val="accent4"/>
            </a:solidFill>
            <a:effectLst/>
          </p:grpSpPr>
          <p:sp>
            <p:nvSpPr>
              <p:cNvPr id="68" name="Freeform: Shape 111"/>
              <p:cNvSpPr>
                <a:spLocks/>
              </p:cNvSpPr>
              <p:nvPr/>
            </p:nvSpPr>
            <p:spPr bwMode="auto">
              <a:xfrm>
                <a:off x="0" y="0"/>
                <a:ext cx="576" cy="49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w 21600"/>
                  <a:gd name="T39" fmla="*/ 0 h 21600"/>
                  <a:gd name="T40" fmla="*/ 0 w 21600"/>
                  <a:gd name="T41" fmla="*/ 0 h 21600"/>
                  <a:gd name="T42" fmla="*/ 0 w 21600"/>
                  <a:gd name="T43" fmla="*/ 0 h 21600"/>
                  <a:gd name="T44" fmla="*/ 0 w 21600"/>
                  <a:gd name="T45" fmla="*/ 0 h 21600"/>
                  <a:gd name="T46" fmla="*/ 0 w 21600"/>
                  <a:gd name="T47" fmla="*/ 0 h 21600"/>
                  <a:gd name="T48" fmla="*/ 0 w 21600"/>
                  <a:gd name="T49" fmla="*/ 0 h 21600"/>
                  <a:gd name="T50" fmla="*/ 0 w 21600"/>
                  <a:gd name="T51" fmla="*/ 0 h 21600"/>
                  <a:gd name="T52" fmla="*/ 0 w 21600"/>
                  <a:gd name="T53" fmla="*/ 0 h 21600"/>
                  <a:gd name="T54" fmla="*/ 0 w 21600"/>
                  <a:gd name="T55" fmla="*/ 0 h 21600"/>
                  <a:gd name="T56" fmla="*/ 0 w 21600"/>
                  <a:gd name="T57" fmla="*/ 0 h 21600"/>
                  <a:gd name="T58" fmla="*/ 0 w 21600"/>
                  <a:gd name="T59" fmla="*/ 0 h 21600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21600" h="21600">
                    <a:moveTo>
                      <a:pt x="20846" y="0"/>
                    </a:moveTo>
                    <a:lnTo>
                      <a:pt x="3886" y="0"/>
                    </a:lnTo>
                    <a:cubicBezTo>
                      <a:pt x="3293" y="0"/>
                      <a:pt x="3132" y="187"/>
                      <a:pt x="3132" y="883"/>
                    </a:cubicBezTo>
                    <a:lnTo>
                      <a:pt x="3132" y="3757"/>
                    </a:lnTo>
                    <a:lnTo>
                      <a:pt x="754" y="3757"/>
                    </a:lnTo>
                    <a:cubicBezTo>
                      <a:pt x="161" y="3757"/>
                      <a:pt x="0" y="3944"/>
                      <a:pt x="0" y="4639"/>
                    </a:cubicBezTo>
                    <a:lnTo>
                      <a:pt x="0" y="19215"/>
                    </a:lnTo>
                    <a:cubicBezTo>
                      <a:pt x="0" y="20254"/>
                      <a:pt x="1044" y="21600"/>
                      <a:pt x="2039" y="21600"/>
                    </a:cubicBezTo>
                    <a:lnTo>
                      <a:pt x="3886" y="21600"/>
                    </a:lnTo>
                    <a:lnTo>
                      <a:pt x="18035" y="21600"/>
                    </a:lnTo>
                    <a:lnTo>
                      <a:pt x="20845" y="21600"/>
                    </a:lnTo>
                    <a:cubicBezTo>
                      <a:pt x="21439" y="21600"/>
                      <a:pt x="21600" y="21413"/>
                      <a:pt x="21600" y="20717"/>
                    </a:cubicBezTo>
                    <a:lnTo>
                      <a:pt x="21600" y="883"/>
                    </a:lnTo>
                    <a:cubicBezTo>
                      <a:pt x="21600" y="187"/>
                      <a:pt x="21440" y="0"/>
                      <a:pt x="20846" y="0"/>
                    </a:cubicBezTo>
                    <a:close/>
                    <a:moveTo>
                      <a:pt x="20315" y="20097"/>
                    </a:moveTo>
                    <a:lnTo>
                      <a:pt x="18035" y="20097"/>
                    </a:lnTo>
                    <a:lnTo>
                      <a:pt x="3886" y="20097"/>
                    </a:lnTo>
                    <a:lnTo>
                      <a:pt x="2040" y="20097"/>
                    </a:lnTo>
                    <a:cubicBezTo>
                      <a:pt x="1811" y="20097"/>
                      <a:pt x="1310" y="19505"/>
                      <a:pt x="1285" y="19214"/>
                    </a:cubicBezTo>
                    <a:lnTo>
                      <a:pt x="1285" y="5258"/>
                    </a:lnTo>
                    <a:lnTo>
                      <a:pt x="3132" y="5258"/>
                    </a:lnTo>
                    <a:lnTo>
                      <a:pt x="3132" y="18750"/>
                    </a:lnTo>
                    <a:lnTo>
                      <a:pt x="4416" y="18750"/>
                    </a:lnTo>
                    <a:lnTo>
                      <a:pt x="4416" y="5258"/>
                    </a:lnTo>
                    <a:lnTo>
                      <a:pt x="4417" y="5258"/>
                    </a:lnTo>
                    <a:lnTo>
                      <a:pt x="4417" y="3756"/>
                    </a:lnTo>
                    <a:lnTo>
                      <a:pt x="4417" y="1502"/>
                    </a:lnTo>
                    <a:lnTo>
                      <a:pt x="20315" y="1502"/>
                    </a:lnTo>
                    <a:lnTo>
                      <a:pt x="20315" y="20097"/>
                    </a:lnTo>
                    <a:close/>
                    <a:moveTo>
                      <a:pt x="20315" y="20097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9" name="Rectangle 112"/>
              <p:cNvSpPr>
                <a:spLocks/>
              </p:cNvSpPr>
              <p:nvPr/>
            </p:nvSpPr>
            <p:spPr bwMode="auto">
              <a:xfrm>
                <a:off x="168" y="72"/>
                <a:ext cx="154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70" name="Rectangle 113"/>
              <p:cNvSpPr>
                <a:spLocks/>
              </p:cNvSpPr>
              <p:nvPr/>
            </p:nvSpPr>
            <p:spPr bwMode="auto">
              <a:xfrm>
                <a:off x="368" y="96"/>
                <a:ext cx="128" cy="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71" name="Rectangle 114"/>
              <p:cNvSpPr>
                <a:spLocks/>
              </p:cNvSpPr>
              <p:nvPr/>
            </p:nvSpPr>
            <p:spPr bwMode="auto">
              <a:xfrm>
                <a:off x="368" y="176"/>
                <a:ext cx="128" cy="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72" name="Rectangle 115"/>
              <p:cNvSpPr>
                <a:spLocks/>
              </p:cNvSpPr>
              <p:nvPr/>
            </p:nvSpPr>
            <p:spPr bwMode="auto">
              <a:xfrm>
                <a:off x="168" y="280"/>
                <a:ext cx="330" cy="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73" name="Rectangle 116"/>
              <p:cNvSpPr>
                <a:spLocks/>
              </p:cNvSpPr>
              <p:nvPr/>
            </p:nvSpPr>
            <p:spPr bwMode="auto">
              <a:xfrm>
                <a:off x="168" y="360"/>
                <a:ext cx="330" cy="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48" name="Group 119"/>
            <p:cNvGrpSpPr/>
            <p:nvPr/>
          </p:nvGrpSpPr>
          <p:grpSpPr>
            <a:xfrm>
              <a:off x="1072173" y="1657978"/>
              <a:ext cx="626526" cy="626526"/>
              <a:chOff x="1427243" y="1987229"/>
              <a:chExt cx="1016000" cy="1016000"/>
            </a:xfrm>
            <a:effectLst/>
          </p:grpSpPr>
          <p:sp>
            <p:nvSpPr>
              <p:cNvPr id="66" name="Oval 120"/>
              <p:cNvSpPr/>
              <p:nvPr/>
            </p:nvSpPr>
            <p:spPr>
              <a:xfrm>
                <a:off x="1427243" y="1987229"/>
                <a:ext cx="1016000" cy="1016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7" name="Freeform: Shape 121"/>
              <p:cNvSpPr>
                <a:spLocks/>
              </p:cNvSpPr>
              <p:nvPr/>
            </p:nvSpPr>
            <p:spPr bwMode="auto">
              <a:xfrm>
                <a:off x="1748604" y="2300569"/>
                <a:ext cx="373276" cy="373276"/>
              </a:xfrm>
              <a:custGeom>
                <a:avLst/>
                <a:gdLst>
                  <a:gd name="T0" fmla="*/ 177354294 w 21600"/>
                  <a:gd name="T1" fmla="*/ 119619947 h 21600"/>
                  <a:gd name="T2" fmla="*/ 181994773 w 21600"/>
                  <a:gd name="T3" fmla="*/ 90970153 h 21600"/>
                  <a:gd name="T4" fmla="*/ 90997440 w 21600"/>
                  <a:gd name="T5" fmla="*/ 0 h 21600"/>
                  <a:gd name="T6" fmla="*/ 0 w 21600"/>
                  <a:gd name="T7" fmla="*/ 90970153 h 21600"/>
                  <a:gd name="T8" fmla="*/ 90997440 w 21600"/>
                  <a:gd name="T9" fmla="*/ 181941690 h 21600"/>
                  <a:gd name="T10" fmla="*/ 119632265 w 21600"/>
                  <a:gd name="T11" fmla="*/ 177314796 h 21600"/>
                  <a:gd name="T12" fmla="*/ 140353873 w 21600"/>
                  <a:gd name="T13" fmla="*/ 198036404 h 21600"/>
                  <a:gd name="T14" fmla="*/ 184433669 w 21600"/>
                  <a:gd name="T15" fmla="*/ 198036404 h 21600"/>
                  <a:gd name="T16" fmla="*/ 184433669 w 21600"/>
                  <a:gd name="T17" fmla="*/ 242088912 h 21600"/>
                  <a:gd name="T18" fmla="*/ 184513921 w 21600"/>
                  <a:gd name="T19" fmla="*/ 242169283 h 21600"/>
                  <a:gd name="T20" fmla="*/ 228567695 w 21600"/>
                  <a:gd name="T21" fmla="*/ 242169283 h 21600"/>
                  <a:gd name="T22" fmla="*/ 228567695 w 21600"/>
                  <a:gd name="T23" fmla="*/ 286223057 h 21600"/>
                  <a:gd name="T24" fmla="*/ 228660384 w 21600"/>
                  <a:gd name="T25" fmla="*/ 286302043 h 21600"/>
                  <a:gd name="T26" fmla="*/ 286355233 w 21600"/>
                  <a:gd name="T27" fmla="*/ 286302043 h 21600"/>
                  <a:gd name="T28" fmla="*/ 286355233 w 21600"/>
                  <a:gd name="T29" fmla="*/ 286355233 h 21600"/>
                  <a:gd name="T30" fmla="*/ 286355233 w 21600"/>
                  <a:gd name="T31" fmla="*/ 228580132 h 21600"/>
                  <a:gd name="T32" fmla="*/ 177354294 w 21600"/>
                  <a:gd name="T33" fmla="*/ 119619947 h 21600"/>
                  <a:gd name="T34" fmla="*/ 72066037 w 21600"/>
                  <a:gd name="T35" fmla="*/ 102106942 h 21600"/>
                  <a:gd name="T36" fmla="*/ 41349250 w 21600"/>
                  <a:gd name="T37" fmla="*/ 71416187 h 21600"/>
                  <a:gd name="T38" fmla="*/ 72066037 w 21600"/>
                  <a:gd name="T39" fmla="*/ 40712996 h 21600"/>
                  <a:gd name="T40" fmla="*/ 102769110 w 21600"/>
                  <a:gd name="T41" fmla="*/ 71416187 h 21600"/>
                  <a:gd name="T42" fmla="*/ 72066037 w 21600"/>
                  <a:gd name="T43" fmla="*/ 102106942 h 21600"/>
                  <a:gd name="T44" fmla="*/ 72066037 w 21600"/>
                  <a:gd name="T45" fmla="*/ 102106942 h 21600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1600" h="21600">
                    <a:moveTo>
                      <a:pt x="13378" y="9023"/>
                    </a:moveTo>
                    <a:cubicBezTo>
                      <a:pt x="13604" y="8343"/>
                      <a:pt x="13728" y="7617"/>
                      <a:pt x="13728" y="6862"/>
                    </a:cubicBezTo>
                    <a:cubicBezTo>
                      <a:pt x="13728" y="3072"/>
                      <a:pt x="10655" y="0"/>
                      <a:pt x="6864" y="0"/>
                    </a:cubicBezTo>
                    <a:cubicBezTo>
                      <a:pt x="3073" y="0"/>
                      <a:pt x="0" y="3072"/>
                      <a:pt x="0" y="6862"/>
                    </a:cubicBezTo>
                    <a:cubicBezTo>
                      <a:pt x="0" y="10652"/>
                      <a:pt x="3073" y="13724"/>
                      <a:pt x="6864" y="13724"/>
                    </a:cubicBezTo>
                    <a:cubicBezTo>
                      <a:pt x="7619" y="13724"/>
                      <a:pt x="8345" y="13600"/>
                      <a:pt x="9024" y="13375"/>
                    </a:cubicBezTo>
                    <a:lnTo>
                      <a:pt x="10587" y="14938"/>
                    </a:lnTo>
                    <a:lnTo>
                      <a:pt x="13912" y="14938"/>
                    </a:lnTo>
                    <a:lnTo>
                      <a:pt x="13912" y="18261"/>
                    </a:lnTo>
                    <a:lnTo>
                      <a:pt x="13918" y="18267"/>
                    </a:lnTo>
                    <a:lnTo>
                      <a:pt x="17241" y="18267"/>
                    </a:lnTo>
                    <a:lnTo>
                      <a:pt x="17241" y="21590"/>
                    </a:lnTo>
                    <a:lnTo>
                      <a:pt x="17248" y="21596"/>
                    </a:lnTo>
                    <a:lnTo>
                      <a:pt x="21600" y="21596"/>
                    </a:lnTo>
                    <a:lnTo>
                      <a:pt x="21600" y="21600"/>
                    </a:lnTo>
                    <a:lnTo>
                      <a:pt x="21600" y="17242"/>
                    </a:lnTo>
                    <a:lnTo>
                      <a:pt x="13378" y="9023"/>
                    </a:lnTo>
                    <a:close/>
                    <a:moveTo>
                      <a:pt x="5436" y="7702"/>
                    </a:moveTo>
                    <a:cubicBezTo>
                      <a:pt x="4157" y="7702"/>
                      <a:pt x="3119" y="6665"/>
                      <a:pt x="3119" y="5387"/>
                    </a:cubicBezTo>
                    <a:cubicBezTo>
                      <a:pt x="3119" y="4108"/>
                      <a:pt x="4157" y="3071"/>
                      <a:pt x="5436" y="3071"/>
                    </a:cubicBezTo>
                    <a:cubicBezTo>
                      <a:pt x="6715" y="3071"/>
                      <a:pt x="7752" y="4108"/>
                      <a:pt x="7752" y="5387"/>
                    </a:cubicBezTo>
                    <a:cubicBezTo>
                      <a:pt x="7751" y="6665"/>
                      <a:pt x="6715" y="7702"/>
                      <a:pt x="5436" y="7702"/>
                    </a:cubicBezTo>
                    <a:close/>
                    <a:moveTo>
                      <a:pt x="5436" y="7702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49" name="Group 122"/>
            <p:cNvGrpSpPr/>
            <p:nvPr/>
          </p:nvGrpSpPr>
          <p:grpSpPr>
            <a:xfrm>
              <a:off x="6472614" y="1657978"/>
              <a:ext cx="626526" cy="626526"/>
              <a:chOff x="6262908" y="1987229"/>
              <a:chExt cx="1016000" cy="1016000"/>
            </a:xfrm>
            <a:effectLst/>
          </p:grpSpPr>
          <p:sp>
            <p:nvSpPr>
              <p:cNvPr id="56" name="Oval 123"/>
              <p:cNvSpPr/>
              <p:nvPr/>
            </p:nvSpPr>
            <p:spPr>
              <a:xfrm>
                <a:off x="6262908" y="1987229"/>
                <a:ext cx="1016000" cy="1016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57" name="Group 124"/>
              <p:cNvGrpSpPr>
                <a:grpSpLocks/>
              </p:cNvGrpSpPr>
              <p:nvPr/>
            </p:nvGrpSpPr>
            <p:grpSpPr bwMode="auto">
              <a:xfrm>
                <a:off x="6581713" y="2281761"/>
                <a:ext cx="378392" cy="370722"/>
                <a:chOff x="0" y="0"/>
                <a:chExt cx="581" cy="573"/>
              </a:xfrm>
              <a:solidFill>
                <a:srgbClr val="FFFFFF"/>
              </a:solidFill>
            </p:grpSpPr>
            <p:sp>
              <p:nvSpPr>
                <p:cNvPr id="58" name="Freeform: Shape 125"/>
                <p:cNvSpPr>
                  <a:spLocks/>
                </p:cNvSpPr>
                <p:nvPr/>
              </p:nvSpPr>
              <p:spPr bwMode="auto">
                <a:xfrm>
                  <a:off x="256" y="0"/>
                  <a:ext cx="72" cy="181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21600" h="21600">
                      <a:moveTo>
                        <a:pt x="10799" y="0"/>
                      </a:moveTo>
                      <a:cubicBezTo>
                        <a:pt x="4833" y="0"/>
                        <a:pt x="0" y="1476"/>
                        <a:pt x="0" y="3295"/>
                      </a:cubicBezTo>
                      <a:lnTo>
                        <a:pt x="0" y="18305"/>
                      </a:lnTo>
                      <a:cubicBezTo>
                        <a:pt x="0" y="20125"/>
                        <a:pt x="4833" y="21600"/>
                        <a:pt x="10799" y="21600"/>
                      </a:cubicBezTo>
                      <a:cubicBezTo>
                        <a:pt x="16762" y="21600"/>
                        <a:pt x="21600" y="20125"/>
                        <a:pt x="21600" y="18305"/>
                      </a:cubicBezTo>
                      <a:lnTo>
                        <a:pt x="21600" y="3295"/>
                      </a:lnTo>
                      <a:cubicBezTo>
                        <a:pt x="21600" y="1476"/>
                        <a:pt x="16762" y="0"/>
                        <a:pt x="10799" y="0"/>
                      </a:cubicBezTo>
                      <a:close/>
                      <a:moveTo>
                        <a:pt x="10799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59" name="Freeform: Shape 126"/>
                <p:cNvSpPr>
                  <a:spLocks/>
                </p:cNvSpPr>
                <p:nvPr/>
              </p:nvSpPr>
              <p:spPr bwMode="auto">
                <a:xfrm>
                  <a:off x="256" y="392"/>
                  <a:ext cx="72" cy="181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21600" h="21600">
                      <a:moveTo>
                        <a:pt x="10799" y="0"/>
                      </a:moveTo>
                      <a:cubicBezTo>
                        <a:pt x="4833" y="0"/>
                        <a:pt x="0" y="1476"/>
                        <a:pt x="0" y="3295"/>
                      </a:cubicBezTo>
                      <a:lnTo>
                        <a:pt x="0" y="18305"/>
                      </a:lnTo>
                      <a:cubicBezTo>
                        <a:pt x="0" y="20125"/>
                        <a:pt x="4833" y="21600"/>
                        <a:pt x="10799" y="21600"/>
                      </a:cubicBezTo>
                      <a:cubicBezTo>
                        <a:pt x="16762" y="21600"/>
                        <a:pt x="21600" y="20125"/>
                        <a:pt x="21600" y="18305"/>
                      </a:cubicBezTo>
                      <a:lnTo>
                        <a:pt x="21600" y="3295"/>
                      </a:lnTo>
                      <a:cubicBezTo>
                        <a:pt x="21600" y="1476"/>
                        <a:pt x="16762" y="0"/>
                        <a:pt x="10799" y="0"/>
                      </a:cubicBezTo>
                      <a:close/>
                      <a:moveTo>
                        <a:pt x="10799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0" name="Freeform: Shape 127"/>
                <p:cNvSpPr>
                  <a:spLocks/>
                </p:cNvSpPr>
                <p:nvPr/>
              </p:nvSpPr>
              <p:spPr bwMode="auto">
                <a:xfrm>
                  <a:off x="400" y="248"/>
                  <a:ext cx="181" cy="72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21600" h="21600">
                      <a:moveTo>
                        <a:pt x="18305" y="0"/>
                      </a:moveTo>
                      <a:lnTo>
                        <a:pt x="3295" y="0"/>
                      </a:lnTo>
                      <a:cubicBezTo>
                        <a:pt x="1475" y="0"/>
                        <a:pt x="0" y="4834"/>
                        <a:pt x="0" y="10798"/>
                      </a:cubicBezTo>
                      <a:cubicBezTo>
                        <a:pt x="0" y="16762"/>
                        <a:pt x="1475" y="21600"/>
                        <a:pt x="3295" y="21600"/>
                      </a:cubicBezTo>
                      <a:lnTo>
                        <a:pt x="18305" y="21600"/>
                      </a:lnTo>
                      <a:cubicBezTo>
                        <a:pt x="20124" y="21600"/>
                        <a:pt x="21600" y="16762"/>
                        <a:pt x="21600" y="10798"/>
                      </a:cubicBezTo>
                      <a:cubicBezTo>
                        <a:pt x="21600" y="4834"/>
                        <a:pt x="20124" y="0"/>
                        <a:pt x="18305" y="0"/>
                      </a:cubicBezTo>
                      <a:close/>
                      <a:moveTo>
                        <a:pt x="18305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1" name="Freeform: Shape 128"/>
                <p:cNvSpPr>
                  <a:spLocks/>
                </p:cNvSpPr>
                <p:nvPr/>
              </p:nvSpPr>
              <p:spPr bwMode="auto">
                <a:xfrm>
                  <a:off x="0" y="248"/>
                  <a:ext cx="181" cy="72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21600" h="21600">
                      <a:moveTo>
                        <a:pt x="21600" y="10798"/>
                      </a:moveTo>
                      <a:cubicBezTo>
                        <a:pt x="21600" y="4834"/>
                        <a:pt x="20124" y="0"/>
                        <a:pt x="18304" y="0"/>
                      </a:cubicBezTo>
                      <a:lnTo>
                        <a:pt x="3295" y="0"/>
                      </a:lnTo>
                      <a:cubicBezTo>
                        <a:pt x="1475" y="0"/>
                        <a:pt x="0" y="4834"/>
                        <a:pt x="0" y="10798"/>
                      </a:cubicBezTo>
                      <a:cubicBezTo>
                        <a:pt x="0" y="16762"/>
                        <a:pt x="1475" y="21600"/>
                        <a:pt x="3295" y="21600"/>
                      </a:cubicBezTo>
                      <a:lnTo>
                        <a:pt x="18304" y="21600"/>
                      </a:lnTo>
                      <a:cubicBezTo>
                        <a:pt x="20124" y="21600"/>
                        <a:pt x="21600" y="16764"/>
                        <a:pt x="21600" y="10798"/>
                      </a:cubicBezTo>
                      <a:close/>
                      <a:moveTo>
                        <a:pt x="21600" y="10798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2" name="Freeform: Shape 129"/>
                <p:cNvSpPr>
                  <a:spLocks/>
                </p:cNvSpPr>
                <p:nvPr/>
              </p:nvSpPr>
              <p:spPr bwMode="auto">
                <a:xfrm>
                  <a:off x="352" y="64"/>
                  <a:ext cx="153" cy="153"/>
                </a:xfrm>
                <a:custGeom>
                  <a:avLst/>
                  <a:gdLst>
                    <a:gd name="T0" fmla="*/ 0 w 20488"/>
                    <a:gd name="T1" fmla="*/ 0 h 20489"/>
                    <a:gd name="T2" fmla="*/ 0 w 20488"/>
                    <a:gd name="T3" fmla="*/ 0 h 20489"/>
                    <a:gd name="T4" fmla="*/ 0 w 20488"/>
                    <a:gd name="T5" fmla="*/ 0 h 20489"/>
                    <a:gd name="T6" fmla="*/ 0 w 20488"/>
                    <a:gd name="T7" fmla="*/ 0 h 20489"/>
                    <a:gd name="T8" fmla="*/ 0 w 20488"/>
                    <a:gd name="T9" fmla="*/ 0 h 20489"/>
                    <a:gd name="T10" fmla="*/ 0 w 20488"/>
                    <a:gd name="T11" fmla="*/ 0 h 20489"/>
                    <a:gd name="T12" fmla="*/ 0 w 20488"/>
                    <a:gd name="T13" fmla="*/ 0 h 20489"/>
                    <a:gd name="T14" fmla="*/ 0 w 20488"/>
                    <a:gd name="T15" fmla="*/ 0 h 20489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20488" h="20489">
                      <a:moveTo>
                        <a:pt x="7697" y="19601"/>
                      </a:moveTo>
                      <a:lnTo>
                        <a:pt x="19601" y="7697"/>
                      </a:lnTo>
                      <a:cubicBezTo>
                        <a:pt x="21044" y="6253"/>
                        <a:pt x="20690" y="3557"/>
                        <a:pt x="18809" y="1678"/>
                      </a:cubicBezTo>
                      <a:cubicBezTo>
                        <a:pt x="16928" y="-203"/>
                        <a:pt x="14234" y="-555"/>
                        <a:pt x="12792" y="887"/>
                      </a:cubicBezTo>
                      <a:lnTo>
                        <a:pt x="888" y="12791"/>
                      </a:lnTo>
                      <a:cubicBezTo>
                        <a:pt x="-556" y="14235"/>
                        <a:pt x="-202" y="16928"/>
                        <a:pt x="1679" y="18809"/>
                      </a:cubicBezTo>
                      <a:cubicBezTo>
                        <a:pt x="3558" y="20690"/>
                        <a:pt x="6252" y="21045"/>
                        <a:pt x="7697" y="19601"/>
                      </a:cubicBezTo>
                      <a:close/>
                      <a:moveTo>
                        <a:pt x="7697" y="19601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3" name="Freeform: Shape 130"/>
                <p:cNvSpPr>
                  <a:spLocks/>
                </p:cNvSpPr>
                <p:nvPr/>
              </p:nvSpPr>
              <p:spPr bwMode="auto">
                <a:xfrm>
                  <a:off x="72" y="344"/>
                  <a:ext cx="153" cy="153"/>
                </a:xfrm>
                <a:custGeom>
                  <a:avLst/>
                  <a:gdLst>
                    <a:gd name="T0" fmla="*/ 0 w 20489"/>
                    <a:gd name="T1" fmla="*/ 0 h 20488"/>
                    <a:gd name="T2" fmla="*/ 0 w 20489"/>
                    <a:gd name="T3" fmla="*/ 0 h 20488"/>
                    <a:gd name="T4" fmla="*/ 0 w 20489"/>
                    <a:gd name="T5" fmla="*/ 0 h 20488"/>
                    <a:gd name="T6" fmla="*/ 0 w 20489"/>
                    <a:gd name="T7" fmla="*/ 0 h 20488"/>
                    <a:gd name="T8" fmla="*/ 0 w 20489"/>
                    <a:gd name="T9" fmla="*/ 0 h 20488"/>
                    <a:gd name="T10" fmla="*/ 0 w 20489"/>
                    <a:gd name="T11" fmla="*/ 0 h 20488"/>
                    <a:gd name="T12" fmla="*/ 0 w 20489"/>
                    <a:gd name="T13" fmla="*/ 0 h 20488"/>
                    <a:gd name="T14" fmla="*/ 0 w 20489"/>
                    <a:gd name="T15" fmla="*/ 0 h 20488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20489" h="20488">
                      <a:moveTo>
                        <a:pt x="12792" y="888"/>
                      </a:moveTo>
                      <a:lnTo>
                        <a:pt x="888" y="12792"/>
                      </a:lnTo>
                      <a:cubicBezTo>
                        <a:pt x="-556" y="14236"/>
                        <a:pt x="-202" y="16929"/>
                        <a:pt x="1679" y="18809"/>
                      </a:cubicBezTo>
                      <a:cubicBezTo>
                        <a:pt x="3558" y="20689"/>
                        <a:pt x="6253" y="21044"/>
                        <a:pt x="7697" y="19601"/>
                      </a:cubicBezTo>
                      <a:lnTo>
                        <a:pt x="19601" y="7697"/>
                      </a:lnTo>
                      <a:cubicBezTo>
                        <a:pt x="21044" y="6254"/>
                        <a:pt x="20690" y="3559"/>
                        <a:pt x="18810" y="1679"/>
                      </a:cubicBezTo>
                      <a:cubicBezTo>
                        <a:pt x="16929" y="-203"/>
                        <a:pt x="14235" y="-556"/>
                        <a:pt x="12792" y="888"/>
                      </a:cubicBezTo>
                      <a:close/>
                      <a:moveTo>
                        <a:pt x="12792" y="888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4" name="Freeform: Shape 131"/>
                <p:cNvSpPr>
                  <a:spLocks/>
                </p:cNvSpPr>
                <p:nvPr/>
              </p:nvSpPr>
              <p:spPr bwMode="auto">
                <a:xfrm>
                  <a:off x="352" y="344"/>
                  <a:ext cx="153" cy="153"/>
                </a:xfrm>
                <a:custGeom>
                  <a:avLst/>
                  <a:gdLst>
                    <a:gd name="T0" fmla="*/ 0 w 20489"/>
                    <a:gd name="T1" fmla="*/ 0 h 20489"/>
                    <a:gd name="T2" fmla="*/ 0 w 20489"/>
                    <a:gd name="T3" fmla="*/ 0 h 20489"/>
                    <a:gd name="T4" fmla="*/ 0 w 20489"/>
                    <a:gd name="T5" fmla="*/ 0 h 20489"/>
                    <a:gd name="T6" fmla="*/ 0 w 20489"/>
                    <a:gd name="T7" fmla="*/ 0 h 20489"/>
                    <a:gd name="T8" fmla="*/ 0 w 20489"/>
                    <a:gd name="T9" fmla="*/ 0 h 20489"/>
                    <a:gd name="T10" fmla="*/ 0 w 20489"/>
                    <a:gd name="T11" fmla="*/ 0 h 20489"/>
                    <a:gd name="T12" fmla="*/ 0 w 20489"/>
                    <a:gd name="T13" fmla="*/ 0 h 20489"/>
                    <a:gd name="T14" fmla="*/ 0 w 20489"/>
                    <a:gd name="T15" fmla="*/ 0 h 20489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20489" h="20489">
                      <a:moveTo>
                        <a:pt x="7696" y="888"/>
                      </a:moveTo>
                      <a:cubicBezTo>
                        <a:pt x="6251" y="-556"/>
                        <a:pt x="3559" y="-202"/>
                        <a:pt x="1679" y="1678"/>
                      </a:cubicBezTo>
                      <a:cubicBezTo>
                        <a:pt x="-201" y="3558"/>
                        <a:pt x="-556" y="6251"/>
                        <a:pt x="888" y="7697"/>
                      </a:cubicBezTo>
                      <a:lnTo>
                        <a:pt x="12792" y="19601"/>
                      </a:lnTo>
                      <a:cubicBezTo>
                        <a:pt x="14236" y="21044"/>
                        <a:pt x="16932" y="20690"/>
                        <a:pt x="18811" y="18810"/>
                      </a:cubicBezTo>
                      <a:cubicBezTo>
                        <a:pt x="20691" y="16929"/>
                        <a:pt x="21044" y="14236"/>
                        <a:pt x="19601" y="12793"/>
                      </a:cubicBezTo>
                      <a:lnTo>
                        <a:pt x="7696" y="888"/>
                      </a:lnTo>
                      <a:close/>
                      <a:moveTo>
                        <a:pt x="7696" y="888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5" name="Freeform: Shape 132"/>
                <p:cNvSpPr>
                  <a:spLocks/>
                </p:cNvSpPr>
                <p:nvPr/>
              </p:nvSpPr>
              <p:spPr bwMode="auto">
                <a:xfrm>
                  <a:off x="71" y="71"/>
                  <a:ext cx="154" cy="154"/>
                </a:xfrm>
                <a:custGeom>
                  <a:avLst/>
                  <a:gdLst>
                    <a:gd name="T0" fmla="*/ 0 w 20489"/>
                    <a:gd name="T1" fmla="*/ 0 h 20489"/>
                    <a:gd name="T2" fmla="*/ 0 w 20489"/>
                    <a:gd name="T3" fmla="*/ 0 h 20489"/>
                    <a:gd name="T4" fmla="*/ 0 w 20489"/>
                    <a:gd name="T5" fmla="*/ 0 h 20489"/>
                    <a:gd name="T6" fmla="*/ 0 w 20489"/>
                    <a:gd name="T7" fmla="*/ 0 h 20489"/>
                    <a:gd name="T8" fmla="*/ 0 w 20489"/>
                    <a:gd name="T9" fmla="*/ 0 h 20489"/>
                    <a:gd name="T10" fmla="*/ 0 w 20489"/>
                    <a:gd name="T11" fmla="*/ 0 h 20489"/>
                    <a:gd name="T12" fmla="*/ 0 w 20489"/>
                    <a:gd name="T13" fmla="*/ 0 h 20489"/>
                    <a:gd name="T14" fmla="*/ 0 w 20489"/>
                    <a:gd name="T15" fmla="*/ 0 h 20489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20489" h="20489">
                      <a:moveTo>
                        <a:pt x="12792" y="19602"/>
                      </a:moveTo>
                      <a:cubicBezTo>
                        <a:pt x="14235" y="21045"/>
                        <a:pt x="16930" y="20691"/>
                        <a:pt x="18811" y="18810"/>
                      </a:cubicBezTo>
                      <a:cubicBezTo>
                        <a:pt x="20691" y="16930"/>
                        <a:pt x="21044" y="14236"/>
                        <a:pt x="19601" y="12793"/>
                      </a:cubicBezTo>
                      <a:lnTo>
                        <a:pt x="7696" y="888"/>
                      </a:lnTo>
                      <a:cubicBezTo>
                        <a:pt x="6252" y="-555"/>
                        <a:pt x="3560" y="-202"/>
                        <a:pt x="1679" y="1679"/>
                      </a:cubicBezTo>
                      <a:cubicBezTo>
                        <a:pt x="-201" y="3559"/>
                        <a:pt x="-556" y="6254"/>
                        <a:pt x="887" y="7697"/>
                      </a:cubicBezTo>
                      <a:lnTo>
                        <a:pt x="12792" y="19602"/>
                      </a:lnTo>
                      <a:close/>
                      <a:moveTo>
                        <a:pt x="12792" y="19602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</p:grpSp>
        <p:grpSp>
          <p:nvGrpSpPr>
            <p:cNvPr id="50" name="Group 133"/>
            <p:cNvGrpSpPr/>
            <p:nvPr/>
          </p:nvGrpSpPr>
          <p:grpSpPr>
            <a:xfrm>
              <a:off x="1897455" y="1544201"/>
              <a:ext cx="4052500" cy="854080"/>
              <a:chOff x="5830071" y="1975624"/>
              <a:chExt cx="5493223" cy="854080"/>
            </a:xfrm>
          </p:grpSpPr>
          <p:sp>
            <p:nvSpPr>
              <p:cNvPr id="54" name="TextBox 134"/>
              <p:cNvSpPr txBox="1"/>
              <p:nvPr/>
            </p:nvSpPr>
            <p:spPr>
              <a:xfrm>
                <a:off x="5830071" y="1975624"/>
                <a:ext cx="5493223" cy="369332"/>
              </a:xfrm>
              <a:prstGeom prst="rect">
                <a:avLst/>
              </a:prstGeom>
              <a:noFill/>
              <a:effectLst/>
            </p:spPr>
            <p:txBody>
              <a:bodyPr wrap="none" lIns="144000" tIns="0" rIns="144000" bIns="0">
                <a:normAutofit/>
              </a:bodyPr>
              <a:lstStyle/>
              <a:p>
                <a:r>
                  <a:rPr lang="zh-CN" altLang="en-US" sz="20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55" name="TextBox 135"/>
              <p:cNvSpPr txBox="1"/>
              <p:nvPr/>
            </p:nvSpPr>
            <p:spPr>
              <a:xfrm>
                <a:off x="5830071" y="2344956"/>
                <a:ext cx="5493223" cy="484748"/>
              </a:xfrm>
              <a:prstGeom prst="rect">
                <a:avLst/>
              </a:prstGeom>
              <a:noFill/>
              <a:effectLst/>
            </p:spPr>
            <p:txBody>
              <a:bodyPr wrap="square" lIns="144000" tIns="0" rIns="144000" bIns="0" anchor="ctr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51" name="Group 136"/>
            <p:cNvGrpSpPr/>
            <p:nvPr/>
          </p:nvGrpSpPr>
          <p:grpSpPr>
            <a:xfrm>
              <a:off x="7284575" y="1544201"/>
              <a:ext cx="4052500" cy="854080"/>
              <a:chOff x="5830071" y="1975624"/>
              <a:chExt cx="5493223" cy="854080"/>
            </a:xfrm>
          </p:grpSpPr>
          <p:sp>
            <p:nvSpPr>
              <p:cNvPr id="52" name="TextBox 137"/>
              <p:cNvSpPr txBox="1"/>
              <p:nvPr/>
            </p:nvSpPr>
            <p:spPr>
              <a:xfrm>
                <a:off x="5830071" y="1975624"/>
                <a:ext cx="5493223" cy="369332"/>
              </a:xfrm>
              <a:prstGeom prst="rect">
                <a:avLst/>
              </a:prstGeom>
              <a:noFill/>
              <a:effectLst/>
            </p:spPr>
            <p:txBody>
              <a:bodyPr wrap="none" lIns="144000" tIns="0" rIns="144000" bIns="0">
                <a:normAutofit/>
              </a:bodyPr>
              <a:lstStyle/>
              <a:p>
                <a:r>
                  <a:rPr lang="zh-CN" altLang="en-US" sz="200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53" name="TextBox 138"/>
              <p:cNvSpPr txBox="1"/>
              <p:nvPr/>
            </p:nvSpPr>
            <p:spPr>
              <a:xfrm>
                <a:off x="5830071" y="2344956"/>
                <a:ext cx="5493223" cy="484748"/>
              </a:xfrm>
              <a:prstGeom prst="rect">
                <a:avLst/>
              </a:prstGeom>
              <a:noFill/>
              <a:effectLst/>
            </p:spPr>
            <p:txBody>
              <a:bodyPr wrap="square" lIns="144000" tIns="0" rIns="144000" bIns="0" anchor="ctr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748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0fc3bfb0-a0fd-4475-83a6-07de5a71360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87857" y="1348894"/>
            <a:ext cx="10642791" cy="4950187"/>
            <a:chOff x="877697" y="1135534"/>
            <a:chExt cx="10642791" cy="4950187"/>
          </a:xfrm>
        </p:grpSpPr>
        <p:sp>
          <p:nvSpPr>
            <p:cNvPr id="8" name="îş1îḑe"/>
            <p:cNvSpPr/>
            <p:nvPr/>
          </p:nvSpPr>
          <p:spPr bwMode="auto">
            <a:xfrm>
              <a:off x="974445" y="3329431"/>
              <a:ext cx="2102627" cy="2102627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9" name="í$1iḋe"/>
            <p:cNvSpPr/>
            <p:nvPr/>
          </p:nvSpPr>
          <p:spPr bwMode="auto">
            <a:xfrm>
              <a:off x="4596614" y="2868700"/>
              <a:ext cx="1346393" cy="1346393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0" name="iṥļíḋe"/>
            <p:cNvSpPr/>
            <p:nvPr/>
          </p:nvSpPr>
          <p:spPr bwMode="auto">
            <a:xfrm>
              <a:off x="2171564" y="1363356"/>
              <a:ext cx="3200001" cy="3200001"/>
            </a:xfrm>
            <a:prstGeom prst="ellipse">
              <a:avLst/>
            </a:prstGeom>
            <a:noFill/>
            <a:ln w="19050">
              <a:solidFill>
                <a:schemeClr val="accent1">
                  <a:lumMod val="60000"/>
                  <a:lumOff val="40000"/>
                </a:schemeClr>
              </a:solidFill>
              <a:prstDash val="dash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1" name="íśľiḓê"/>
            <p:cNvSpPr/>
            <p:nvPr/>
          </p:nvSpPr>
          <p:spPr bwMode="auto">
            <a:xfrm>
              <a:off x="3722972" y="3758310"/>
              <a:ext cx="1870036" cy="1870036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2" name="îšļíḋe"/>
            <p:cNvSpPr/>
            <p:nvPr/>
          </p:nvSpPr>
          <p:spPr bwMode="auto">
            <a:xfrm>
              <a:off x="1191102" y="1637243"/>
              <a:ext cx="1692188" cy="1692188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3" name="işľïḓè"/>
            <p:cNvSpPr/>
            <p:nvPr/>
          </p:nvSpPr>
          <p:spPr>
            <a:xfrm>
              <a:off x="1531360" y="1817263"/>
              <a:ext cx="3415748" cy="3415039"/>
            </a:xfrm>
            <a:prstGeom prst="ellipse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rgbClr val="D1DADD"/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4" name="íş1iḋê"/>
            <p:cNvSpPr/>
            <p:nvPr/>
          </p:nvSpPr>
          <p:spPr bwMode="auto">
            <a:xfrm>
              <a:off x="877697" y="5432058"/>
              <a:ext cx="653663" cy="65366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5" name="ïšľïḋe"/>
            <p:cNvSpPr/>
            <p:nvPr/>
          </p:nvSpPr>
          <p:spPr bwMode="auto">
            <a:xfrm>
              <a:off x="4295691" y="1135534"/>
              <a:ext cx="653663" cy="65366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6" name="îŝlidè"/>
            <p:cNvSpPr/>
            <p:nvPr/>
          </p:nvSpPr>
          <p:spPr bwMode="auto">
            <a:xfrm>
              <a:off x="6603224" y="1625706"/>
              <a:ext cx="653663" cy="6536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0000" tIns="46800" rIns="90000" bIns="46800" anchor="ctr" anchorCtr="1" forceAA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01</a:t>
              </a:r>
            </a:p>
          </p:txBody>
        </p:sp>
        <p:sp>
          <p:nvSpPr>
            <p:cNvPr id="17" name="ïṡ1iďé"/>
            <p:cNvSpPr txBox="1"/>
            <p:nvPr/>
          </p:nvSpPr>
          <p:spPr>
            <a:xfrm>
              <a:off x="7263426" y="1662403"/>
              <a:ext cx="3962574" cy="299721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en-US" altLang="zh-CN" sz="16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Text here</a:t>
              </a:r>
              <a:endParaRPr lang="zh-CN" altLang="en-US" sz="1600" b="1" dirty="0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8" name="îSḻïďè"/>
            <p:cNvSpPr txBox="1"/>
            <p:nvPr/>
          </p:nvSpPr>
          <p:spPr>
            <a:xfrm>
              <a:off x="7263426" y="1962124"/>
              <a:ext cx="3962574" cy="320368"/>
            </a:xfrm>
            <a:prstGeom prst="rect">
              <a:avLst/>
            </a:prstGeom>
          </p:spPr>
          <p:txBody>
            <a:bodyPr vert="horz" wrap="square"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50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Copy paste fonts. Choose the only option to retain text.</a:t>
              </a:r>
            </a:p>
          </p:txBody>
        </p:sp>
        <p:sp>
          <p:nvSpPr>
            <p:cNvPr id="19" name="îśḷíďè"/>
            <p:cNvSpPr txBox="1"/>
            <p:nvPr/>
          </p:nvSpPr>
          <p:spPr>
            <a:xfrm>
              <a:off x="7263426" y="2779572"/>
              <a:ext cx="3962574" cy="299721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en-US" altLang="zh-CN" sz="16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Text here</a:t>
              </a:r>
              <a:endParaRPr lang="zh-CN" altLang="en-US" sz="1600" b="1" dirty="0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0" name="ïS1íḍê"/>
            <p:cNvSpPr txBox="1"/>
            <p:nvPr/>
          </p:nvSpPr>
          <p:spPr>
            <a:xfrm>
              <a:off x="7263426" y="3079293"/>
              <a:ext cx="3962574" cy="320368"/>
            </a:xfrm>
            <a:prstGeom prst="rect">
              <a:avLst/>
            </a:prstGeom>
          </p:spPr>
          <p:txBody>
            <a:bodyPr vert="horz" wrap="square"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50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Copy paste fonts. Choose the only option to retain text.</a:t>
              </a:r>
            </a:p>
          </p:txBody>
        </p:sp>
        <p:sp>
          <p:nvSpPr>
            <p:cNvPr id="21" name="íşļíḓé"/>
            <p:cNvSpPr txBox="1"/>
            <p:nvPr/>
          </p:nvSpPr>
          <p:spPr>
            <a:xfrm>
              <a:off x="7263426" y="3896741"/>
              <a:ext cx="3962574" cy="299721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en-US" altLang="zh-CN" sz="16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Text here</a:t>
              </a:r>
              <a:endParaRPr lang="zh-CN" altLang="en-US" sz="1600" b="1" dirty="0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2" name="işḻidè"/>
            <p:cNvSpPr txBox="1"/>
            <p:nvPr/>
          </p:nvSpPr>
          <p:spPr>
            <a:xfrm>
              <a:off x="7263426" y="4196462"/>
              <a:ext cx="3962574" cy="320368"/>
            </a:xfrm>
            <a:prstGeom prst="rect">
              <a:avLst/>
            </a:prstGeom>
          </p:spPr>
          <p:txBody>
            <a:bodyPr vert="horz" wrap="square"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50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Copy paste fonts. Choose the only option to retain text.</a:t>
              </a:r>
            </a:p>
          </p:txBody>
        </p:sp>
        <p:sp>
          <p:nvSpPr>
            <p:cNvPr id="23" name="iṡḻîḑe"/>
            <p:cNvSpPr txBox="1"/>
            <p:nvPr/>
          </p:nvSpPr>
          <p:spPr>
            <a:xfrm>
              <a:off x="7263426" y="5013911"/>
              <a:ext cx="3962574" cy="299721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en-US" altLang="zh-CN" sz="16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Text here</a:t>
              </a:r>
              <a:endParaRPr lang="zh-CN" altLang="en-US" sz="1600" b="1" dirty="0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4" name="išḻiḋe"/>
            <p:cNvSpPr txBox="1"/>
            <p:nvPr/>
          </p:nvSpPr>
          <p:spPr>
            <a:xfrm>
              <a:off x="7263426" y="5313632"/>
              <a:ext cx="3962574" cy="320368"/>
            </a:xfrm>
            <a:prstGeom prst="rect">
              <a:avLst/>
            </a:prstGeom>
          </p:spPr>
          <p:txBody>
            <a:bodyPr vert="horz" wrap="square"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50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Copy paste fonts. Choose the only option to retain text.</a:t>
              </a:r>
            </a:p>
          </p:txBody>
        </p:sp>
        <p:sp>
          <p:nvSpPr>
            <p:cNvPr id="25" name="íśḷïdê"/>
            <p:cNvSpPr/>
            <p:nvPr/>
          </p:nvSpPr>
          <p:spPr bwMode="auto">
            <a:xfrm>
              <a:off x="6603224" y="2717577"/>
              <a:ext cx="653663" cy="65366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0000" tIns="46800" rIns="90000" bIns="46800" anchor="ctr" anchorCtr="1" forceAA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r>
                <a:rPr lang="en-US" altLang="zh-CN" sz="280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02</a:t>
              </a:r>
            </a:p>
          </p:txBody>
        </p:sp>
        <p:sp>
          <p:nvSpPr>
            <p:cNvPr id="26" name="iṡḻiḑe"/>
            <p:cNvSpPr/>
            <p:nvPr/>
          </p:nvSpPr>
          <p:spPr bwMode="auto">
            <a:xfrm>
              <a:off x="6603224" y="3832933"/>
              <a:ext cx="653663" cy="65366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0000" tIns="46800" rIns="90000" bIns="46800" anchor="ctr" anchorCtr="1" forceAA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r>
                <a:rPr lang="en-US" altLang="zh-CN" sz="280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03</a:t>
              </a:r>
            </a:p>
          </p:txBody>
        </p:sp>
        <p:sp>
          <p:nvSpPr>
            <p:cNvPr id="27" name="ïślíďê"/>
            <p:cNvSpPr/>
            <p:nvPr/>
          </p:nvSpPr>
          <p:spPr bwMode="auto">
            <a:xfrm>
              <a:off x="6603224" y="4986523"/>
              <a:ext cx="653663" cy="653663"/>
            </a:xfrm>
            <a:prstGeom prst="ellipse">
              <a:avLst/>
            </a:prstGeom>
            <a:solidFill>
              <a:schemeClr val="accent4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0000" tIns="46800" rIns="90000" bIns="46800" anchor="ctr" anchorCtr="1" forceAA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r>
                <a:rPr lang="en-US" altLang="zh-CN" sz="280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04</a:t>
              </a: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8CFB1262-CE79-48B9-AF05-7C57FA4B3169}"/>
                </a:ext>
              </a:extLst>
            </p:cNvPr>
            <p:cNvCxnSpPr/>
            <p:nvPr/>
          </p:nvCxnSpPr>
          <p:spPr>
            <a:xfrm>
              <a:off x="7446000" y="2484000"/>
              <a:ext cx="4074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00F942A5-F240-4D7B-BCA6-38DD9E9331E4}"/>
                </a:ext>
              </a:extLst>
            </p:cNvPr>
            <p:cNvCxnSpPr/>
            <p:nvPr/>
          </p:nvCxnSpPr>
          <p:spPr>
            <a:xfrm>
              <a:off x="7446000" y="3627000"/>
              <a:ext cx="4074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40134E32-BF5A-4214-A4D5-7638284736AD}"/>
                </a:ext>
              </a:extLst>
            </p:cNvPr>
            <p:cNvCxnSpPr/>
            <p:nvPr/>
          </p:nvCxnSpPr>
          <p:spPr>
            <a:xfrm>
              <a:off x="7446000" y="4770000"/>
              <a:ext cx="4074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990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144ecbe1-b9da-4c0e-bae8-b00cb955d28f"/>
          <p:cNvGrpSpPr>
            <a:grpSpLocks noChangeAspect="1"/>
          </p:cNvGrpSpPr>
          <p:nvPr/>
        </p:nvGrpSpPr>
        <p:grpSpPr>
          <a:xfrm>
            <a:off x="1964805" y="2150360"/>
            <a:ext cx="8278324" cy="3374910"/>
            <a:chOff x="1891316" y="1556792"/>
            <a:chExt cx="8389857" cy="3420380"/>
          </a:xfrm>
        </p:grpSpPr>
        <p:sp>
          <p:nvSpPr>
            <p:cNvPr id="8" name="Rectangle 1"/>
            <p:cNvSpPr/>
            <p:nvPr/>
          </p:nvSpPr>
          <p:spPr>
            <a:xfrm>
              <a:off x="1971108" y="1664804"/>
              <a:ext cx="2360696" cy="3312368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Arrow: Pentagon 2"/>
            <p:cNvSpPr/>
            <p:nvPr/>
          </p:nvSpPr>
          <p:spPr>
            <a:xfrm rot="5400000">
              <a:off x="2179347" y="1268761"/>
              <a:ext cx="1944218" cy="2520280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r>
                <a:rPr lang="zh-CN" altLang="en-US" sz="20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10" name="Rectangle 6"/>
            <p:cNvSpPr/>
            <p:nvPr/>
          </p:nvSpPr>
          <p:spPr>
            <a:xfrm>
              <a:off x="4905896" y="1664804"/>
              <a:ext cx="2360696" cy="3312368"/>
            </a:xfrm>
            <a:prstGeom prst="rect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Arrow: Pentagon 7"/>
            <p:cNvSpPr/>
            <p:nvPr/>
          </p:nvSpPr>
          <p:spPr>
            <a:xfrm rot="5400000">
              <a:off x="5114135" y="1268761"/>
              <a:ext cx="1944218" cy="2520280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r>
                <a:rPr lang="zh-CN" altLang="en-US" sz="20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840685" y="1664804"/>
              <a:ext cx="2360696" cy="3312368"/>
            </a:xfrm>
            <a:prstGeom prst="rect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Arrow: Pentagon 12"/>
            <p:cNvSpPr/>
            <p:nvPr/>
          </p:nvSpPr>
          <p:spPr>
            <a:xfrm rot="5400000">
              <a:off x="8048924" y="1268761"/>
              <a:ext cx="1944218" cy="2520280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tIns="0" anchor="t" anchorCtr="1">
              <a:normAutofit/>
            </a:bodyPr>
            <a:lstStyle/>
            <a:p>
              <a:pPr algn="ctr"/>
              <a:r>
                <a:rPr lang="zh-CN" altLang="en-US" sz="20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14" name="Freeform: Shape 19"/>
            <p:cNvSpPr>
              <a:spLocks/>
            </p:cNvSpPr>
            <p:nvPr/>
          </p:nvSpPr>
          <p:spPr bwMode="auto">
            <a:xfrm>
              <a:off x="8704431" y="2363878"/>
              <a:ext cx="633204" cy="633204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5" name="Freeform: Shape 20"/>
            <p:cNvSpPr>
              <a:spLocks/>
            </p:cNvSpPr>
            <p:nvPr/>
          </p:nvSpPr>
          <p:spPr bwMode="auto">
            <a:xfrm>
              <a:off x="2834854" y="2363878"/>
              <a:ext cx="633204" cy="633204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Freeform: Shape 21"/>
            <p:cNvSpPr>
              <a:spLocks/>
            </p:cNvSpPr>
            <p:nvPr/>
          </p:nvSpPr>
          <p:spPr bwMode="auto">
            <a:xfrm>
              <a:off x="5780663" y="2364064"/>
              <a:ext cx="633204" cy="633204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957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15662" y="648662"/>
            <a:ext cx="5560675" cy="5560675"/>
            <a:chOff x="3315662" y="648662"/>
            <a:chExt cx="5560675" cy="5560675"/>
          </a:xfrm>
        </p:grpSpPr>
        <p:grpSp>
          <p:nvGrpSpPr>
            <p:cNvPr id="3" name="组合 2"/>
            <p:cNvGrpSpPr/>
            <p:nvPr/>
          </p:nvGrpSpPr>
          <p:grpSpPr>
            <a:xfrm>
              <a:off x="3315662" y="648662"/>
              <a:ext cx="5560675" cy="5560675"/>
              <a:chOff x="3114136" y="1426606"/>
              <a:chExt cx="5093845" cy="5093845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3246630" y="1559100"/>
                <a:ext cx="4828856" cy="482885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3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3114136" y="1426606"/>
                <a:ext cx="5093845" cy="5093845"/>
              </a:xfrm>
              <a:prstGeom prst="ellipse">
                <a:avLst/>
              </a:prstGeom>
              <a:noFill/>
              <a:ln w="28575">
                <a:solidFill>
                  <a:schemeClr val="bg1">
                    <a:alpha val="7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3762577" y="1417834"/>
              <a:ext cx="4666846" cy="4043443"/>
              <a:chOff x="3762577" y="1417834"/>
              <a:chExt cx="4666846" cy="4043443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5109681" y="1417834"/>
                <a:ext cx="19726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7200" spc="600" dirty="0" smtClean="0">
                    <a:blipFill>
                      <a:blip r:embed="rId4"/>
                      <a:stretch>
                        <a:fillRect/>
                      </a:stretch>
                    </a:blip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03</a:t>
                </a:r>
                <a:endParaRPr lang="zh-CN" altLang="en-US" sz="7200" spc="600" dirty="0">
                  <a:blipFill>
                    <a:blip r:embed="rId4"/>
                    <a:stretch>
                      <a:fillRect/>
                    </a:stretch>
                  </a:blip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3762577" y="2731142"/>
                <a:ext cx="466684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8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输入您的标题</a:t>
                </a:r>
                <a:endParaRPr lang="zh-CN" altLang="en-US" sz="4800" spc="600" dirty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3922614" y="3675118"/>
                <a:ext cx="435864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点击输入您的文字内容，点击输入您的文字内容，点击输入您的文字。点击输入您的文字。点击输入您的文字内容，</a:t>
                </a:r>
                <a:endParaRPr lang="en-US" altLang="zh-CN" sz="11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</a:t>
                </a:r>
                <a:r>
                  <a:rPr lang="en-US" altLang="zh-CN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,</a:t>
                </a: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点击输入您的文字。</a:t>
                </a:r>
              </a:p>
            </p:txBody>
          </p:sp>
          <p:sp useBgFill="1">
            <p:nvSpPr>
              <p:cNvPr id="8" name="等腰三角形 7"/>
              <p:cNvSpPr/>
              <p:nvPr/>
            </p:nvSpPr>
            <p:spPr>
              <a:xfrm flipH="1" flipV="1">
                <a:off x="5862320" y="5156477"/>
                <a:ext cx="467360" cy="304800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blipFill>
                    <a:blip r:embed="rId4"/>
                    <a:stretch>
                      <a:fillRect/>
                    </a:stretch>
                  </a:blip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3306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377b1eae-7609-44a4-8c05-8b99e943baaa">
            <a:extLst>
              <a:ext uri="{FF2B5EF4-FFF2-40B4-BE49-F238E27FC236}">
                <a16:creationId xmlns:a16="http://schemas.microsoft.com/office/drawing/2014/main" id="{FC0004A3-55B1-468C-954E-C1D3E2E57614}"/>
              </a:ext>
            </a:extLst>
          </p:cNvPr>
          <p:cNvGrpSpPr>
            <a:grpSpLocks noChangeAspect="1"/>
          </p:cNvGrpSpPr>
          <p:nvPr/>
        </p:nvGrpSpPr>
        <p:grpSpPr>
          <a:xfrm>
            <a:off x="637809" y="1599397"/>
            <a:ext cx="10925319" cy="4139471"/>
            <a:chOff x="891810" y="1408345"/>
            <a:chExt cx="10345662" cy="3919846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CC4DF657-B35D-47A0-9A6E-A32E1EE1ED3D}"/>
                </a:ext>
              </a:extLst>
            </p:cNvPr>
            <p:cNvSpPr/>
            <p:nvPr/>
          </p:nvSpPr>
          <p:spPr>
            <a:xfrm>
              <a:off x="4684290" y="2780928"/>
              <a:ext cx="2547263" cy="2547263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7948843" y="4312144"/>
              <a:ext cx="3288629" cy="844967"/>
              <a:chOff x="251866" y="1927879"/>
              <a:chExt cx="3288629" cy="844967"/>
            </a:xfrm>
            <a:noFill/>
          </p:grpSpPr>
          <p:sp>
            <p:nvSpPr>
              <p:cNvPr id="27" name="文本框 3"/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grpFill/>
            </p:spPr>
            <p:txBody>
              <a:bodyPr wrap="square" lIns="0" tIns="0" rIns="0" bIns="0" anchor="ctr">
                <a:no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文本，</a:t>
                </a:r>
                <a:r>
                  <a: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</a:t>
                </a:r>
                <a:endPara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251866" y="1927879"/>
                <a:ext cx="3288629" cy="306375"/>
              </a:xfrm>
              <a:prstGeom prst="rect">
                <a:avLst/>
              </a:prstGeom>
              <a:grpFill/>
            </p:spPr>
            <p:txBody>
              <a:bodyPr wrap="none" lIns="0" tIns="0" rIns="0" bIns="0" anchor="ctr">
                <a:normAutofit/>
              </a:bodyPr>
              <a:lstStyle/>
              <a:p>
                <a:pPr lvl="0" defTabSz="914378">
                  <a:spcBef>
                    <a:spcPct val="0"/>
                  </a:spcBef>
                  <a:defRPr/>
                </a:pPr>
                <a:r>
                  <a:rPr lang="zh-CN" altLang="en-US" sz="2000">
                    <a:solidFill>
                      <a:schemeClr val="accent2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  <a:endParaRPr lang="zh-CN" altLang="en-US" sz="2000" dirty="0">
                  <a:solidFill>
                    <a:schemeClr val="accent2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5301647" y="3021877"/>
              <a:ext cx="1603469" cy="1850507"/>
              <a:chOff x="8301916" y="1749231"/>
              <a:chExt cx="2561601" cy="2956261"/>
            </a:xfrm>
          </p:grpSpPr>
          <p:sp>
            <p:nvSpPr>
              <p:cNvPr id="24" name="梯形 23"/>
              <p:cNvSpPr/>
              <p:nvPr/>
            </p:nvSpPr>
            <p:spPr>
              <a:xfrm rot="14400000">
                <a:off x="8553651" y="2720979"/>
                <a:ext cx="2370547" cy="427052"/>
              </a:xfrm>
              <a:prstGeom prst="trapezoid">
                <a:avLst>
                  <a:gd name="adj" fmla="val 5836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5" name="梯形 24"/>
              <p:cNvSpPr/>
              <p:nvPr/>
            </p:nvSpPr>
            <p:spPr>
              <a:xfrm>
                <a:off x="8492970" y="4010011"/>
                <a:ext cx="2370547" cy="427052"/>
              </a:xfrm>
              <a:prstGeom prst="trapezoid">
                <a:avLst>
                  <a:gd name="adj" fmla="val 58361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6" name="梯形 25"/>
              <p:cNvSpPr/>
              <p:nvPr/>
            </p:nvSpPr>
            <p:spPr>
              <a:xfrm rot="7200000">
                <a:off x="7330168" y="3306693"/>
                <a:ext cx="2370547" cy="427052"/>
              </a:xfrm>
              <a:prstGeom prst="trapezoid">
                <a:avLst>
                  <a:gd name="adj" fmla="val 58361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11" name="椭圆 10"/>
            <p:cNvSpPr/>
            <p:nvPr/>
          </p:nvSpPr>
          <p:spPr>
            <a:xfrm>
              <a:off x="5607322" y="2540292"/>
              <a:ext cx="656438" cy="656442"/>
            </a:xfrm>
            <a:prstGeom prst="ellipse">
              <a:avLst/>
            </a:prstGeom>
            <a:solidFill>
              <a:schemeClr val="accent1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任意多边形: 形状 10"/>
            <p:cNvSpPr>
              <a:spLocks/>
            </p:cNvSpPr>
            <p:nvPr/>
          </p:nvSpPr>
          <p:spPr bwMode="auto">
            <a:xfrm>
              <a:off x="5831624" y="2675911"/>
              <a:ext cx="207834" cy="385204"/>
            </a:xfrm>
            <a:custGeom>
              <a:avLst/>
              <a:gdLst>
                <a:gd name="connsiteX0" fmla="*/ 144363 w 327353"/>
                <a:gd name="connsiteY0" fmla="*/ 543008 h 606722"/>
                <a:gd name="connsiteX1" fmla="*/ 131814 w 327353"/>
                <a:gd name="connsiteY1" fmla="*/ 555538 h 606722"/>
                <a:gd name="connsiteX2" fmla="*/ 144363 w 327353"/>
                <a:gd name="connsiteY2" fmla="*/ 568156 h 606722"/>
                <a:gd name="connsiteX3" fmla="*/ 182990 w 327353"/>
                <a:gd name="connsiteY3" fmla="*/ 568156 h 606722"/>
                <a:gd name="connsiteX4" fmla="*/ 195540 w 327353"/>
                <a:gd name="connsiteY4" fmla="*/ 555538 h 606722"/>
                <a:gd name="connsiteX5" fmla="*/ 182990 w 327353"/>
                <a:gd name="connsiteY5" fmla="*/ 543008 h 606722"/>
                <a:gd name="connsiteX6" fmla="*/ 327353 w 327353"/>
                <a:gd name="connsiteY6" fmla="*/ 501509 h 606722"/>
                <a:gd name="connsiteX7" fmla="*/ 327353 w 327353"/>
                <a:gd name="connsiteY7" fmla="*/ 572333 h 606722"/>
                <a:gd name="connsiteX8" fmla="*/ 294066 w 327353"/>
                <a:gd name="connsiteY8" fmla="*/ 606722 h 606722"/>
                <a:gd name="connsiteX9" fmla="*/ 33020 w 327353"/>
                <a:gd name="connsiteY9" fmla="*/ 606722 h 606722"/>
                <a:gd name="connsiteX10" fmla="*/ 0 w 327353"/>
                <a:gd name="connsiteY10" fmla="*/ 572333 h 606722"/>
                <a:gd name="connsiteX11" fmla="*/ 0 w 327353"/>
                <a:gd name="connsiteY11" fmla="*/ 502779 h 606722"/>
                <a:gd name="connsiteX12" fmla="*/ 0 w 327353"/>
                <a:gd name="connsiteY12" fmla="*/ 502753 h 606722"/>
                <a:gd name="connsiteX13" fmla="*/ 322280 w 327353"/>
                <a:gd name="connsiteY13" fmla="*/ 502753 h 606722"/>
                <a:gd name="connsiteX14" fmla="*/ 327353 w 327353"/>
                <a:gd name="connsiteY14" fmla="*/ 501509 h 606722"/>
                <a:gd name="connsiteX15" fmla="*/ 187174 w 327353"/>
                <a:gd name="connsiteY15" fmla="*/ 190205 h 606722"/>
                <a:gd name="connsiteX16" fmla="*/ 174624 w 327353"/>
                <a:gd name="connsiteY16" fmla="*/ 202823 h 606722"/>
                <a:gd name="connsiteX17" fmla="*/ 174624 w 327353"/>
                <a:gd name="connsiteY17" fmla="*/ 263163 h 606722"/>
                <a:gd name="connsiteX18" fmla="*/ 187174 w 327353"/>
                <a:gd name="connsiteY18" fmla="*/ 275693 h 606722"/>
                <a:gd name="connsiteX19" fmla="*/ 191357 w 327353"/>
                <a:gd name="connsiteY19" fmla="*/ 274982 h 606722"/>
                <a:gd name="connsiteX20" fmla="*/ 191357 w 327353"/>
                <a:gd name="connsiteY20" fmla="*/ 405614 h 606722"/>
                <a:gd name="connsiteX21" fmla="*/ 203995 w 327353"/>
                <a:gd name="connsiteY21" fmla="*/ 418144 h 606722"/>
                <a:gd name="connsiteX22" fmla="*/ 216545 w 327353"/>
                <a:gd name="connsiteY22" fmla="*/ 405614 h 606722"/>
                <a:gd name="connsiteX23" fmla="*/ 216545 w 327353"/>
                <a:gd name="connsiteY23" fmla="*/ 275426 h 606722"/>
                <a:gd name="connsiteX24" fmla="*/ 219037 w 327353"/>
                <a:gd name="connsiteY24" fmla="*/ 275693 h 606722"/>
                <a:gd name="connsiteX25" fmla="*/ 231675 w 327353"/>
                <a:gd name="connsiteY25" fmla="*/ 263163 h 606722"/>
                <a:gd name="connsiteX26" fmla="*/ 231675 w 327353"/>
                <a:gd name="connsiteY26" fmla="*/ 202823 h 606722"/>
                <a:gd name="connsiteX27" fmla="*/ 219037 w 327353"/>
                <a:gd name="connsiteY27" fmla="*/ 190205 h 606722"/>
                <a:gd name="connsiteX28" fmla="*/ 211471 w 327353"/>
                <a:gd name="connsiteY28" fmla="*/ 192782 h 606722"/>
                <a:gd name="connsiteX29" fmla="*/ 203995 w 327353"/>
                <a:gd name="connsiteY29" fmla="*/ 190205 h 606722"/>
                <a:gd name="connsiteX30" fmla="*/ 195540 w 327353"/>
                <a:gd name="connsiteY30" fmla="*/ 193493 h 606722"/>
                <a:gd name="connsiteX31" fmla="*/ 187174 w 327353"/>
                <a:gd name="connsiteY31" fmla="*/ 190205 h 606722"/>
                <a:gd name="connsiteX32" fmla="*/ 106626 w 327353"/>
                <a:gd name="connsiteY32" fmla="*/ 181851 h 606722"/>
                <a:gd name="connsiteX33" fmla="*/ 85621 w 327353"/>
                <a:gd name="connsiteY33" fmla="*/ 202823 h 606722"/>
                <a:gd name="connsiteX34" fmla="*/ 85621 w 327353"/>
                <a:gd name="connsiteY34" fmla="*/ 328479 h 606722"/>
                <a:gd name="connsiteX35" fmla="*/ 95678 w 327353"/>
                <a:gd name="connsiteY35" fmla="*/ 346341 h 606722"/>
                <a:gd name="connsiteX36" fmla="*/ 95678 w 327353"/>
                <a:gd name="connsiteY36" fmla="*/ 405614 h 606722"/>
                <a:gd name="connsiteX37" fmla="*/ 108317 w 327353"/>
                <a:gd name="connsiteY37" fmla="*/ 418144 h 606722"/>
                <a:gd name="connsiteX38" fmla="*/ 120866 w 327353"/>
                <a:gd name="connsiteY38" fmla="*/ 405614 h 606722"/>
                <a:gd name="connsiteX39" fmla="*/ 120866 w 327353"/>
                <a:gd name="connsiteY39" fmla="*/ 343853 h 606722"/>
                <a:gd name="connsiteX40" fmla="*/ 127631 w 327353"/>
                <a:gd name="connsiteY40" fmla="*/ 328479 h 606722"/>
                <a:gd name="connsiteX41" fmla="*/ 127631 w 327353"/>
                <a:gd name="connsiteY41" fmla="*/ 202823 h 606722"/>
                <a:gd name="connsiteX42" fmla="*/ 106626 w 327353"/>
                <a:gd name="connsiteY42" fmla="*/ 181851 h 606722"/>
                <a:gd name="connsiteX43" fmla="*/ 0 w 327353"/>
                <a:gd name="connsiteY43" fmla="*/ 112270 h 606722"/>
                <a:gd name="connsiteX44" fmla="*/ 327353 w 327353"/>
                <a:gd name="connsiteY44" fmla="*/ 112270 h 606722"/>
                <a:gd name="connsiteX45" fmla="*/ 327353 w 327353"/>
                <a:gd name="connsiteY45" fmla="*/ 478928 h 606722"/>
                <a:gd name="connsiteX46" fmla="*/ 322280 w 327353"/>
                <a:gd name="connsiteY46" fmla="*/ 477684 h 606722"/>
                <a:gd name="connsiteX47" fmla="*/ 0 w 327353"/>
                <a:gd name="connsiteY47" fmla="*/ 477684 h 606722"/>
                <a:gd name="connsiteX48" fmla="*/ 0 w 327353"/>
                <a:gd name="connsiteY48" fmla="*/ 477658 h 606722"/>
                <a:gd name="connsiteX49" fmla="*/ 33020 w 327353"/>
                <a:gd name="connsiteY49" fmla="*/ 0 h 606722"/>
                <a:gd name="connsiteX50" fmla="*/ 294066 w 327353"/>
                <a:gd name="connsiteY50" fmla="*/ 0 h 606722"/>
                <a:gd name="connsiteX51" fmla="*/ 327353 w 327353"/>
                <a:gd name="connsiteY51" fmla="*/ 34407 h 606722"/>
                <a:gd name="connsiteX52" fmla="*/ 327353 w 327353"/>
                <a:gd name="connsiteY52" fmla="*/ 87219 h 606722"/>
                <a:gd name="connsiteX53" fmla="*/ 0 w 327353"/>
                <a:gd name="connsiteY53" fmla="*/ 87219 h 606722"/>
                <a:gd name="connsiteX54" fmla="*/ 0 w 327353"/>
                <a:gd name="connsiteY54" fmla="*/ 34407 h 606722"/>
                <a:gd name="connsiteX55" fmla="*/ 33020 w 327353"/>
                <a:gd name="connsiteY55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27353" h="606722">
                  <a:moveTo>
                    <a:pt x="144363" y="543008"/>
                  </a:moveTo>
                  <a:cubicBezTo>
                    <a:pt x="137421" y="543008"/>
                    <a:pt x="131814" y="548606"/>
                    <a:pt x="131814" y="555538"/>
                  </a:cubicBezTo>
                  <a:cubicBezTo>
                    <a:pt x="131814" y="562558"/>
                    <a:pt x="137421" y="568156"/>
                    <a:pt x="144363" y="568156"/>
                  </a:cubicBezTo>
                  <a:lnTo>
                    <a:pt x="182990" y="568156"/>
                  </a:lnTo>
                  <a:cubicBezTo>
                    <a:pt x="189933" y="568156"/>
                    <a:pt x="195540" y="562558"/>
                    <a:pt x="195540" y="555538"/>
                  </a:cubicBezTo>
                  <a:cubicBezTo>
                    <a:pt x="195540" y="548606"/>
                    <a:pt x="189933" y="543008"/>
                    <a:pt x="182990" y="543008"/>
                  </a:cubicBezTo>
                  <a:close/>
                  <a:moveTo>
                    <a:pt x="327353" y="501509"/>
                  </a:moveTo>
                  <a:lnTo>
                    <a:pt x="327353" y="572333"/>
                  </a:lnTo>
                  <a:cubicBezTo>
                    <a:pt x="327353" y="590905"/>
                    <a:pt x="312668" y="606722"/>
                    <a:pt x="294066" y="606722"/>
                  </a:cubicBezTo>
                  <a:lnTo>
                    <a:pt x="33020" y="606722"/>
                  </a:lnTo>
                  <a:cubicBezTo>
                    <a:pt x="14330" y="606722"/>
                    <a:pt x="0" y="590905"/>
                    <a:pt x="0" y="572333"/>
                  </a:cubicBezTo>
                  <a:lnTo>
                    <a:pt x="0" y="502779"/>
                  </a:lnTo>
                  <a:lnTo>
                    <a:pt x="0" y="502753"/>
                  </a:lnTo>
                  <a:lnTo>
                    <a:pt x="322280" y="502753"/>
                  </a:lnTo>
                  <a:cubicBezTo>
                    <a:pt x="324238" y="502753"/>
                    <a:pt x="325662" y="502309"/>
                    <a:pt x="327353" y="501509"/>
                  </a:cubicBezTo>
                  <a:close/>
                  <a:moveTo>
                    <a:pt x="187174" y="190205"/>
                  </a:moveTo>
                  <a:cubicBezTo>
                    <a:pt x="180231" y="190205"/>
                    <a:pt x="174624" y="195892"/>
                    <a:pt x="174624" y="202823"/>
                  </a:cubicBezTo>
                  <a:lnTo>
                    <a:pt x="174624" y="263163"/>
                  </a:lnTo>
                  <a:cubicBezTo>
                    <a:pt x="174624" y="270094"/>
                    <a:pt x="180231" y="275693"/>
                    <a:pt x="187174" y="275693"/>
                  </a:cubicBezTo>
                  <a:cubicBezTo>
                    <a:pt x="188687" y="275693"/>
                    <a:pt x="190022" y="275426"/>
                    <a:pt x="191357" y="274982"/>
                  </a:cubicBezTo>
                  <a:lnTo>
                    <a:pt x="191357" y="405614"/>
                  </a:lnTo>
                  <a:cubicBezTo>
                    <a:pt x="191357" y="412545"/>
                    <a:pt x="196964" y="418144"/>
                    <a:pt x="203995" y="418144"/>
                  </a:cubicBezTo>
                  <a:cubicBezTo>
                    <a:pt x="210937" y="418144"/>
                    <a:pt x="216545" y="412545"/>
                    <a:pt x="216545" y="405614"/>
                  </a:cubicBezTo>
                  <a:lnTo>
                    <a:pt x="216545" y="275426"/>
                  </a:lnTo>
                  <a:cubicBezTo>
                    <a:pt x="217346" y="275604"/>
                    <a:pt x="218236" y="275693"/>
                    <a:pt x="219037" y="275693"/>
                  </a:cubicBezTo>
                  <a:cubicBezTo>
                    <a:pt x="225979" y="275693"/>
                    <a:pt x="231675" y="270094"/>
                    <a:pt x="231675" y="263163"/>
                  </a:cubicBezTo>
                  <a:lnTo>
                    <a:pt x="231675" y="202823"/>
                  </a:lnTo>
                  <a:cubicBezTo>
                    <a:pt x="231675" y="195892"/>
                    <a:pt x="225979" y="190205"/>
                    <a:pt x="219037" y="190205"/>
                  </a:cubicBezTo>
                  <a:cubicBezTo>
                    <a:pt x="216189" y="190205"/>
                    <a:pt x="213607" y="191182"/>
                    <a:pt x="211471" y="192782"/>
                  </a:cubicBezTo>
                  <a:cubicBezTo>
                    <a:pt x="209424" y="191182"/>
                    <a:pt x="206843" y="190205"/>
                    <a:pt x="203995" y="190205"/>
                  </a:cubicBezTo>
                  <a:cubicBezTo>
                    <a:pt x="200702" y="190205"/>
                    <a:pt x="197765" y="191449"/>
                    <a:pt x="195540" y="193493"/>
                  </a:cubicBezTo>
                  <a:cubicBezTo>
                    <a:pt x="193315" y="191449"/>
                    <a:pt x="190378" y="190205"/>
                    <a:pt x="187174" y="190205"/>
                  </a:cubicBezTo>
                  <a:close/>
                  <a:moveTo>
                    <a:pt x="106626" y="181851"/>
                  </a:moveTo>
                  <a:cubicBezTo>
                    <a:pt x="95055" y="181851"/>
                    <a:pt x="85621" y="191271"/>
                    <a:pt x="85621" y="202823"/>
                  </a:cubicBezTo>
                  <a:lnTo>
                    <a:pt x="85621" y="328479"/>
                  </a:lnTo>
                  <a:cubicBezTo>
                    <a:pt x="85621" y="336032"/>
                    <a:pt x="89715" y="342697"/>
                    <a:pt x="95678" y="346341"/>
                  </a:cubicBezTo>
                  <a:lnTo>
                    <a:pt x="95678" y="405614"/>
                  </a:lnTo>
                  <a:cubicBezTo>
                    <a:pt x="95678" y="412545"/>
                    <a:pt x="101375" y="418144"/>
                    <a:pt x="108317" y="418144"/>
                  </a:cubicBezTo>
                  <a:cubicBezTo>
                    <a:pt x="115259" y="418144"/>
                    <a:pt x="120866" y="412545"/>
                    <a:pt x="120866" y="405614"/>
                  </a:cubicBezTo>
                  <a:lnTo>
                    <a:pt x="120866" y="343853"/>
                  </a:lnTo>
                  <a:cubicBezTo>
                    <a:pt x="124960" y="340031"/>
                    <a:pt x="127631" y="334522"/>
                    <a:pt x="127631" y="328479"/>
                  </a:cubicBezTo>
                  <a:lnTo>
                    <a:pt x="127631" y="202823"/>
                  </a:lnTo>
                  <a:cubicBezTo>
                    <a:pt x="127631" y="191271"/>
                    <a:pt x="118196" y="181851"/>
                    <a:pt x="106626" y="181851"/>
                  </a:cubicBezTo>
                  <a:close/>
                  <a:moveTo>
                    <a:pt x="0" y="112270"/>
                  </a:moveTo>
                  <a:lnTo>
                    <a:pt x="327353" y="112270"/>
                  </a:lnTo>
                  <a:lnTo>
                    <a:pt x="327353" y="478928"/>
                  </a:lnTo>
                  <a:cubicBezTo>
                    <a:pt x="325662" y="478128"/>
                    <a:pt x="324238" y="477684"/>
                    <a:pt x="322280" y="477684"/>
                  </a:cubicBezTo>
                  <a:lnTo>
                    <a:pt x="0" y="477684"/>
                  </a:lnTo>
                  <a:lnTo>
                    <a:pt x="0" y="477658"/>
                  </a:lnTo>
                  <a:close/>
                  <a:moveTo>
                    <a:pt x="33020" y="0"/>
                  </a:moveTo>
                  <a:lnTo>
                    <a:pt x="294066" y="0"/>
                  </a:lnTo>
                  <a:cubicBezTo>
                    <a:pt x="312668" y="0"/>
                    <a:pt x="327353" y="15825"/>
                    <a:pt x="327353" y="34407"/>
                  </a:cubicBezTo>
                  <a:lnTo>
                    <a:pt x="327353" y="87219"/>
                  </a:lnTo>
                  <a:lnTo>
                    <a:pt x="0" y="87219"/>
                  </a:lnTo>
                  <a:lnTo>
                    <a:pt x="0" y="34407"/>
                  </a:lnTo>
                  <a:cubicBezTo>
                    <a:pt x="0" y="15825"/>
                    <a:pt x="14330" y="0"/>
                    <a:pt x="330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4724120" y="4476314"/>
              <a:ext cx="656438" cy="656442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任意多边形: 形状 12"/>
            <p:cNvSpPr>
              <a:spLocks/>
            </p:cNvSpPr>
            <p:nvPr/>
          </p:nvSpPr>
          <p:spPr bwMode="auto">
            <a:xfrm>
              <a:off x="4859738" y="4628997"/>
              <a:ext cx="385203" cy="351076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  <a:gd name="connsiteX41" fmla="*/ 373273 h 605239"/>
                <a:gd name="connsiteY41" fmla="*/ 373273 h 605239"/>
                <a:gd name="connsiteX42" fmla="*/ 373273 h 605239"/>
                <a:gd name="connsiteY42" fmla="*/ 373273 h 605239"/>
                <a:gd name="connsiteX43" fmla="*/ 373273 h 605239"/>
                <a:gd name="connsiteY43" fmla="*/ 373273 h 605239"/>
                <a:gd name="connsiteX44" fmla="*/ 373273 h 605239"/>
                <a:gd name="connsiteY44" fmla="*/ 373273 h 605239"/>
                <a:gd name="connsiteX45" fmla="*/ 373273 h 605239"/>
                <a:gd name="connsiteY45" fmla="*/ 373273 h 605239"/>
                <a:gd name="connsiteX46" fmla="*/ 373273 h 605239"/>
                <a:gd name="connsiteY46" fmla="*/ 373273 h 605239"/>
                <a:gd name="connsiteX47" fmla="*/ 373273 h 605239"/>
                <a:gd name="connsiteY47" fmla="*/ 373273 h 605239"/>
                <a:gd name="connsiteX48" fmla="*/ 373273 h 605239"/>
                <a:gd name="connsiteY48" fmla="*/ 373273 h 605239"/>
                <a:gd name="connsiteX49" fmla="*/ 373273 h 605239"/>
                <a:gd name="connsiteY49" fmla="*/ 373273 h 605239"/>
                <a:gd name="connsiteX50" fmla="*/ 373273 h 605239"/>
                <a:gd name="connsiteY50" fmla="*/ 373273 h 605239"/>
                <a:gd name="connsiteX51" fmla="*/ 373273 h 605239"/>
                <a:gd name="connsiteY51" fmla="*/ 373273 h 605239"/>
                <a:gd name="connsiteX52" fmla="*/ 373273 h 605239"/>
                <a:gd name="connsiteY52" fmla="*/ 373273 h 605239"/>
                <a:gd name="connsiteX53" fmla="*/ 373273 h 605239"/>
                <a:gd name="connsiteY53" fmla="*/ 373273 h 605239"/>
                <a:gd name="connsiteX54" fmla="*/ 373273 h 605239"/>
                <a:gd name="connsiteY54" fmla="*/ 373273 h 605239"/>
                <a:gd name="connsiteX55" fmla="*/ 373273 h 605239"/>
                <a:gd name="connsiteY55" fmla="*/ 373273 h 605239"/>
                <a:gd name="connsiteX56" fmla="*/ 373273 h 605239"/>
                <a:gd name="connsiteY56" fmla="*/ 373273 h 605239"/>
                <a:gd name="connsiteX57" fmla="*/ 373273 h 605239"/>
                <a:gd name="connsiteY57" fmla="*/ 373273 h 605239"/>
                <a:gd name="connsiteX58" fmla="*/ 373273 h 605239"/>
                <a:gd name="connsiteY58" fmla="*/ 373273 h 605239"/>
                <a:gd name="connsiteX59" fmla="*/ 373273 h 605239"/>
                <a:gd name="connsiteY59" fmla="*/ 373273 h 605239"/>
                <a:gd name="connsiteX60" fmla="*/ 373273 h 605239"/>
                <a:gd name="connsiteY60" fmla="*/ 373273 h 605239"/>
                <a:gd name="connsiteX61" fmla="*/ 373273 h 605239"/>
                <a:gd name="connsiteY61" fmla="*/ 373273 h 605239"/>
                <a:gd name="connsiteX62" fmla="*/ 373273 h 605239"/>
                <a:gd name="connsiteY62" fmla="*/ 373273 h 605239"/>
                <a:gd name="connsiteX63" fmla="*/ 373273 h 605239"/>
                <a:gd name="connsiteY63" fmla="*/ 373273 h 605239"/>
                <a:gd name="connsiteX64" fmla="*/ 373273 h 605239"/>
                <a:gd name="connsiteY64" fmla="*/ 373273 h 605239"/>
                <a:gd name="connsiteX65" fmla="*/ 373273 h 605239"/>
                <a:gd name="connsiteY65" fmla="*/ 373273 h 605239"/>
                <a:gd name="connsiteX66" fmla="*/ 373273 h 605239"/>
                <a:gd name="connsiteY66" fmla="*/ 373273 h 605239"/>
                <a:gd name="connsiteX67" fmla="*/ 373273 h 605239"/>
                <a:gd name="connsiteY67" fmla="*/ 373273 h 605239"/>
                <a:gd name="connsiteX68" fmla="*/ 373273 h 605239"/>
                <a:gd name="connsiteY68" fmla="*/ 373273 h 605239"/>
                <a:gd name="connsiteX69" fmla="*/ 373273 h 605239"/>
                <a:gd name="connsiteY69" fmla="*/ 373273 h 605239"/>
                <a:gd name="connsiteX70" fmla="*/ 373273 h 605239"/>
                <a:gd name="connsiteY70" fmla="*/ 373273 h 605239"/>
                <a:gd name="connsiteX71" fmla="*/ 373273 h 605239"/>
                <a:gd name="connsiteY71" fmla="*/ 373273 h 605239"/>
                <a:gd name="connsiteX72" fmla="*/ 373273 h 605239"/>
                <a:gd name="connsiteY72" fmla="*/ 373273 h 605239"/>
                <a:gd name="connsiteX73" fmla="*/ 373273 h 605239"/>
                <a:gd name="connsiteY73" fmla="*/ 373273 h 605239"/>
                <a:gd name="connsiteX74" fmla="*/ 373273 h 605239"/>
                <a:gd name="connsiteY74" fmla="*/ 373273 h 605239"/>
                <a:gd name="connsiteX75" fmla="*/ 373273 h 605239"/>
                <a:gd name="connsiteY75" fmla="*/ 373273 h 605239"/>
                <a:gd name="connsiteX76" fmla="*/ 373273 h 605239"/>
                <a:gd name="connsiteY76" fmla="*/ 373273 h 605239"/>
                <a:gd name="connsiteX77" fmla="*/ 373273 h 605239"/>
                <a:gd name="connsiteY77" fmla="*/ 373273 h 605239"/>
                <a:gd name="connsiteX78" fmla="*/ 373273 h 605239"/>
                <a:gd name="connsiteY78" fmla="*/ 373273 h 605239"/>
                <a:gd name="connsiteX79" fmla="*/ 373273 h 605239"/>
                <a:gd name="connsiteY79" fmla="*/ 373273 h 605239"/>
                <a:gd name="connsiteX80" fmla="*/ 373273 h 605239"/>
                <a:gd name="connsiteY80" fmla="*/ 373273 h 605239"/>
                <a:gd name="connsiteX81" fmla="*/ 373273 h 605239"/>
                <a:gd name="connsiteY81" fmla="*/ 373273 h 605239"/>
                <a:gd name="connsiteX82" fmla="*/ 373273 h 605239"/>
                <a:gd name="connsiteY82" fmla="*/ 373273 h 605239"/>
                <a:gd name="connsiteX83" fmla="*/ 373273 h 605239"/>
                <a:gd name="connsiteY83" fmla="*/ 373273 h 605239"/>
                <a:gd name="connsiteX84" fmla="*/ 373273 h 605239"/>
                <a:gd name="connsiteY84" fmla="*/ 373273 h 605239"/>
                <a:gd name="connsiteX85" fmla="*/ 373273 h 605239"/>
                <a:gd name="connsiteY85" fmla="*/ 373273 h 605239"/>
                <a:gd name="connsiteX86" fmla="*/ 373273 h 605239"/>
                <a:gd name="connsiteY86" fmla="*/ 373273 h 605239"/>
                <a:gd name="connsiteX87" fmla="*/ 373273 h 605239"/>
                <a:gd name="connsiteY87" fmla="*/ 373273 h 605239"/>
                <a:gd name="connsiteX88" fmla="*/ 373273 h 605239"/>
                <a:gd name="connsiteY88" fmla="*/ 373273 h 605239"/>
                <a:gd name="connsiteX89" fmla="*/ 373273 h 605239"/>
                <a:gd name="connsiteY89" fmla="*/ 373273 h 605239"/>
                <a:gd name="connsiteX90" fmla="*/ 373273 h 605239"/>
                <a:gd name="connsiteY90" fmla="*/ 373273 h 605239"/>
                <a:gd name="connsiteX91" fmla="*/ 373273 h 605239"/>
                <a:gd name="connsiteY91" fmla="*/ 373273 h 605239"/>
                <a:gd name="connsiteX92" fmla="*/ 373273 h 605239"/>
                <a:gd name="connsiteY92" fmla="*/ 373273 h 605239"/>
                <a:gd name="connsiteX93" fmla="*/ 373273 h 605239"/>
                <a:gd name="connsiteY93" fmla="*/ 373273 h 605239"/>
                <a:gd name="connsiteX94" fmla="*/ 373273 h 605239"/>
                <a:gd name="connsiteY94" fmla="*/ 373273 h 605239"/>
                <a:gd name="connsiteX95" fmla="*/ 373273 h 605239"/>
                <a:gd name="connsiteY95" fmla="*/ 373273 h 605239"/>
                <a:gd name="connsiteX96" fmla="*/ 373273 h 605239"/>
                <a:gd name="connsiteY96" fmla="*/ 373273 h 605239"/>
                <a:gd name="connsiteX97" fmla="*/ 373273 h 605239"/>
                <a:gd name="connsiteY97" fmla="*/ 373273 h 605239"/>
                <a:gd name="connsiteX98" fmla="*/ 373273 h 605239"/>
                <a:gd name="connsiteY98" fmla="*/ 373273 h 605239"/>
                <a:gd name="connsiteX99" fmla="*/ 373273 h 605239"/>
                <a:gd name="connsiteY99" fmla="*/ 373273 h 605239"/>
                <a:gd name="connsiteX100" fmla="*/ 373273 h 605239"/>
                <a:gd name="connsiteY100" fmla="*/ 373273 h 605239"/>
                <a:gd name="connsiteX101" fmla="*/ 373273 h 605239"/>
                <a:gd name="connsiteY101" fmla="*/ 373273 h 605239"/>
                <a:gd name="connsiteX102" fmla="*/ 373273 h 605239"/>
                <a:gd name="connsiteY102" fmla="*/ 373273 h 605239"/>
                <a:gd name="connsiteX103" fmla="*/ 373273 h 605239"/>
                <a:gd name="connsiteY103" fmla="*/ 373273 h 605239"/>
                <a:gd name="connsiteX104" fmla="*/ 373273 h 605239"/>
                <a:gd name="connsiteY104" fmla="*/ 373273 h 605239"/>
                <a:gd name="connsiteX105" fmla="*/ 373273 h 605239"/>
                <a:gd name="connsiteY105" fmla="*/ 373273 h 605239"/>
                <a:gd name="connsiteX106" fmla="*/ 373273 h 605239"/>
                <a:gd name="connsiteY106" fmla="*/ 373273 h 605239"/>
                <a:gd name="connsiteX107" fmla="*/ 373273 h 605239"/>
                <a:gd name="connsiteY107" fmla="*/ 373273 h 605239"/>
                <a:gd name="connsiteX108" fmla="*/ 373273 h 605239"/>
                <a:gd name="connsiteY108" fmla="*/ 373273 h 605239"/>
                <a:gd name="connsiteX109" fmla="*/ 373273 h 605239"/>
                <a:gd name="connsiteY109" fmla="*/ 373273 h 605239"/>
                <a:gd name="connsiteX110" fmla="*/ 373273 h 605239"/>
                <a:gd name="connsiteY110" fmla="*/ 373273 h 605239"/>
                <a:gd name="connsiteX111" fmla="*/ 373273 h 605239"/>
                <a:gd name="connsiteY111" fmla="*/ 373273 h 605239"/>
                <a:gd name="connsiteX112" fmla="*/ 373273 h 605239"/>
                <a:gd name="connsiteY112" fmla="*/ 373273 h 605239"/>
                <a:gd name="connsiteX113" fmla="*/ 373273 h 605239"/>
                <a:gd name="connsiteY113" fmla="*/ 373273 h 605239"/>
                <a:gd name="connsiteX114" fmla="*/ 373273 h 605239"/>
                <a:gd name="connsiteY114" fmla="*/ 373273 h 605239"/>
                <a:gd name="connsiteX115" fmla="*/ 373273 h 605239"/>
                <a:gd name="connsiteY115" fmla="*/ 373273 h 605239"/>
                <a:gd name="connsiteX116" fmla="*/ 373273 h 605239"/>
                <a:gd name="connsiteY116" fmla="*/ 373273 h 605239"/>
                <a:gd name="connsiteX117" fmla="*/ 373273 h 605239"/>
                <a:gd name="connsiteY117" fmla="*/ 373273 h 605239"/>
                <a:gd name="connsiteX118" fmla="*/ 373273 h 605239"/>
                <a:gd name="connsiteY118" fmla="*/ 373273 h 605239"/>
                <a:gd name="connsiteX119" fmla="*/ 373273 h 605239"/>
                <a:gd name="connsiteY119" fmla="*/ 373273 h 605239"/>
                <a:gd name="connsiteX120" fmla="*/ 373273 h 605239"/>
                <a:gd name="connsiteY120" fmla="*/ 373273 h 605239"/>
                <a:gd name="connsiteX121" fmla="*/ 373273 h 605239"/>
                <a:gd name="connsiteY121" fmla="*/ 373273 h 605239"/>
                <a:gd name="connsiteX122" fmla="*/ 373273 h 605239"/>
                <a:gd name="connsiteY122" fmla="*/ 373273 h 605239"/>
                <a:gd name="connsiteX123" fmla="*/ 373273 h 605239"/>
                <a:gd name="connsiteY123" fmla="*/ 373273 h 605239"/>
                <a:gd name="connsiteX124" fmla="*/ 373273 h 605239"/>
                <a:gd name="connsiteY124" fmla="*/ 373273 h 605239"/>
                <a:gd name="connsiteX125" fmla="*/ 373273 h 605239"/>
                <a:gd name="connsiteY125" fmla="*/ 373273 h 605239"/>
                <a:gd name="connsiteX126" fmla="*/ 373273 h 605239"/>
                <a:gd name="connsiteY126" fmla="*/ 373273 h 605239"/>
                <a:gd name="connsiteX127" fmla="*/ 373273 h 605239"/>
                <a:gd name="connsiteY127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606933" h="553162">
                  <a:moveTo>
                    <a:pt x="443700" y="443503"/>
                  </a:moveTo>
                  <a:cubicBezTo>
                    <a:pt x="461035" y="453606"/>
                    <a:pt x="477310" y="465825"/>
                    <a:pt x="492334" y="479775"/>
                  </a:cubicBezTo>
                  <a:cubicBezTo>
                    <a:pt x="460939" y="509024"/>
                    <a:pt x="424150" y="530383"/>
                    <a:pt x="384087" y="542506"/>
                  </a:cubicBezTo>
                  <a:cubicBezTo>
                    <a:pt x="407971" y="518838"/>
                    <a:pt x="428580" y="484875"/>
                    <a:pt x="443700" y="443503"/>
                  </a:cubicBezTo>
                  <a:close/>
                  <a:moveTo>
                    <a:pt x="163232" y="443503"/>
                  </a:moveTo>
                  <a:cubicBezTo>
                    <a:pt x="178352" y="484875"/>
                    <a:pt x="198865" y="518838"/>
                    <a:pt x="222845" y="542506"/>
                  </a:cubicBezTo>
                  <a:cubicBezTo>
                    <a:pt x="182686" y="530383"/>
                    <a:pt x="145897" y="509024"/>
                    <a:pt x="114598" y="479775"/>
                  </a:cubicBezTo>
                  <a:cubicBezTo>
                    <a:pt x="129622" y="465825"/>
                    <a:pt x="145897" y="453606"/>
                    <a:pt x="163232" y="443503"/>
                  </a:cubicBezTo>
                  <a:close/>
                  <a:moveTo>
                    <a:pt x="316062" y="405892"/>
                  </a:moveTo>
                  <a:cubicBezTo>
                    <a:pt x="353060" y="407528"/>
                    <a:pt x="388613" y="416377"/>
                    <a:pt x="421275" y="431672"/>
                  </a:cubicBezTo>
                  <a:cubicBezTo>
                    <a:pt x="397573" y="499968"/>
                    <a:pt x="359034" y="545563"/>
                    <a:pt x="316062" y="553162"/>
                  </a:cubicBezTo>
                  <a:close/>
                  <a:moveTo>
                    <a:pt x="290729" y="405892"/>
                  </a:moveTo>
                  <a:lnTo>
                    <a:pt x="290729" y="553162"/>
                  </a:lnTo>
                  <a:cubicBezTo>
                    <a:pt x="247883" y="545563"/>
                    <a:pt x="209369" y="499968"/>
                    <a:pt x="185587" y="431672"/>
                  </a:cubicBezTo>
                  <a:cubicBezTo>
                    <a:pt x="218227" y="416377"/>
                    <a:pt x="253852" y="407528"/>
                    <a:pt x="290729" y="405892"/>
                  </a:cubicBezTo>
                  <a:close/>
                  <a:moveTo>
                    <a:pt x="463924" y="364965"/>
                  </a:moveTo>
                  <a:lnTo>
                    <a:pt x="567205" y="364965"/>
                  </a:lnTo>
                  <a:lnTo>
                    <a:pt x="543818" y="416184"/>
                  </a:lnTo>
                  <a:cubicBezTo>
                    <a:pt x="534304" y="432408"/>
                    <a:pt x="523128" y="447695"/>
                    <a:pt x="510459" y="461780"/>
                  </a:cubicBezTo>
                  <a:cubicBezTo>
                    <a:pt x="492442" y="444859"/>
                    <a:pt x="472692" y="430534"/>
                    <a:pt x="451689" y="418708"/>
                  </a:cubicBezTo>
                  <a:close/>
                  <a:moveTo>
                    <a:pt x="316062" y="364965"/>
                  </a:moveTo>
                  <a:lnTo>
                    <a:pt x="438281" y="364965"/>
                  </a:lnTo>
                  <a:lnTo>
                    <a:pt x="428843" y="407092"/>
                  </a:lnTo>
                  <a:cubicBezTo>
                    <a:pt x="393689" y="391126"/>
                    <a:pt x="355646" y="381989"/>
                    <a:pt x="316062" y="380450"/>
                  </a:cubicBezTo>
                  <a:close/>
                  <a:moveTo>
                    <a:pt x="168651" y="364965"/>
                  </a:moveTo>
                  <a:lnTo>
                    <a:pt x="290729" y="364965"/>
                  </a:lnTo>
                  <a:lnTo>
                    <a:pt x="290729" y="380450"/>
                  </a:lnTo>
                  <a:cubicBezTo>
                    <a:pt x="251256" y="381989"/>
                    <a:pt x="213131" y="391126"/>
                    <a:pt x="178086" y="407092"/>
                  </a:cubicBezTo>
                  <a:close/>
                  <a:moveTo>
                    <a:pt x="39659" y="364965"/>
                  </a:moveTo>
                  <a:lnTo>
                    <a:pt x="143035" y="364965"/>
                  </a:lnTo>
                  <a:lnTo>
                    <a:pt x="155174" y="418708"/>
                  </a:lnTo>
                  <a:cubicBezTo>
                    <a:pt x="134171" y="430534"/>
                    <a:pt x="114421" y="444859"/>
                    <a:pt x="96501" y="461780"/>
                  </a:cubicBezTo>
                  <a:cubicBezTo>
                    <a:pt x="83832" y="447695"/>
                    <a:pt x="72632" y="432408"/>
                    <a:pt x="63094" y="416184"/>
                  </a:cubicBezTo>
                  <a:close/>
                  <a:moveTo>
                    <a:pt x="417814" y="222493"/>
                  </a:moveTo>
                  <a:lnTo>
                    <a:pt x="435824" y="283675"/>
                  </a:lnTo>
                  <a:lnTo>
                    <a:pt x="445648" y="252507"/>
                  </a:lnTo>
                  <a:lnTo>
                    <a:pt x="469822" y="252507"/>
                  </a:lnTo>
                  <a:lnTo>
                    <a:pt x="479550" y="283675"/>
                  </a:lnTo>
                  <a:lnTo>
                    <a:pt x="497657" y="222493"/>
                  </a:lnTo>
                  <a:lnTo>
                    <a:pt x="521831" y="229612"/>
                  </a:lnTo>
                  <a:lnTo>
                    <a:pt x="492167" y="330619"/>
                  </a:lnTo>
                  <a:lnTo>
                    <a:pt x="467992" y="330811"/>
                  </a:lnTo>
                  <a:lnTo>
                    <a:pt x="457687" y="298393"/>
                  </a:lnTo>
                  <a:lnTo>
                    <a:pt x="447478" y="330811"/>
                  </a:lnTo>
                  <a:lnTo>
                    <a:pt x="423304" y="330619"/>
                  </a:lnTo>
                  <a:lnTo>
                    <a:pt x="393543" y="229612"/>
                  </a:lnTo>
                  <a:close/>
                  <a:moveTo>
                    <a:pt x="263629" y="222493"/>
                  </a:moveTo>
                  <a:lnTo>
                    <a:pt x="281639" y="283675"/>
                  </a:lnTo>
                  <a:lnTo>
                    <a:pt x="291463" y="252507"/>
                  </a:lnTo>
                  <a:lnTo>
                    <a:pt x="315541" y="252507"/>
                  </a:lnTo>
                  <a:lnTo>
                    <a:pt x="325365" y="283675"/>
                  </a:lnTo>
                  <a:lnTo>
                    <a:pt x="343375" y="222493"/>
                  </a:lnTo>
                  <a:lnTo>
                    <a:pt x="367646" y="229612"/>
                  </a:lnTo>
                  <a:lnTo>
                    <a:pt x="337886" y="330619"/>
                  </a:lnTo>
                  <a:lnTo>
                    <a:pt x="313711" y="330811"/>
                  </a:lnTo>
                  <a:lnTo>
                    <a:pt x="303502" y="298393"/>
                  </a:lnTo>
                  <a:lnTo>
                    <a:pt x="293197" y="330811"/>
                  </a:lnTo>
                  <a:lnTo>
                    <a:pt x="269022" y="330619"/>
                  </a:lnTo>
                  <a:lnTo>
                    <a:pt x="239358" y="229612"/>
                  </a:lnTo>
                  <a:close/>
                  <a:moveTo>
                    <a:pt x="109302" y="222493"/>
                  </a:moveTo>
                  <a:lnTo>
                    <a:pt x="127312" y="283675"/>
                  </a:lnTo>
                  <a:lnTo>
                    <a:pt x="137136" y="252507"/>
                  </a:lnTo>
                  <a:lnTo>
                    <a:pt x="161214" y="252507"/>
                  </a:lnTo>
                  <a:lnTo>
                    <a:pt x="171038" y="283675"/>
                  </a:lnTo>
                  <a:lnTo>
                    <a:pt x="189048" y="222493"/>
                  </a:lnTo>
                  <a:lnTo>
                    <a:pt x="213319" y="229612"/>
                  </a:lnTo>
                  <a:lnTo>
                    <a:pt x="183655" y="330619"/>
                  </a:lnTo>
                  <a:lnTo>
                    <a:pt x="159384" y="330811"/>
                  </a:lnTo>
                  <a:lnTo>
                    <a:pt x="149175" y="298393"/>
                  </a:lnTo>
                  <a:lnTo>
                    <a:pt x="138966" y="330811"/>
                  </a:lnTo>
                  <a:lnTo>
                    <a:pt x="114792" y="330619"/>
                  </a:lnTo>
                  <a:lnTo>
                    <a:pt x="85031" y="229612"/>
                  </a:lnTo>
                  <a:close/>
                  <a:moveTo>
                    <a:pt x="25329" y="213374"/>
                  </a:moveTo>
                  <a:lnTo>
                    <a:pt x="25329" y="339668"/>
                  </a:lnTo>
                  <a:lnTo>
                    <a:pt x="581604" y="339668"/>
                  </a:lnTo>
                  <a:lnTo>
                    <a:pt x="581604" y="213374"/>
                  </a:lnTo>
                  <a:close/>
                  <a:moveTo>
                    <a:pt x="96501" y="91312"/>
                  </a:moveTo>
                  <a:cubicBezTo>
                    <a:pt x="114414" y="108145"/>
                    <a:pt x="134157" y="122573"/>
                    <a:pt x="155152" y="134404"/>
                  </a:cubicBezTo>
                  <a:cubicBezTo>
                    <a:pt x="150241" y="151333"/>
                    <a:pt x="146196" y="169320"/>
                    <a:pt x="143017" y="188173"/>
                  </a:cubicBezTo>
                  <a:lnTo>
                    <a:pt x="168635" y="188173"/>
                  </a:lnTo>
                  <a:cubicBezTo>
                    <a:pt x="171236" y="173456"/>
                    <a:pt x="174318" y="159413"/>
                    <a:pt x="178074" y="145947"/>
                  </a:cubicBezTo>
                  <a:cubicBezTo>
                    <a:pt x="213130" y="161914"/>
                    <a:pt x="251268" y="171052"/>
                    <a:pt x="290754" y="172687"/>
                  </a:cubicBezTo>
                  <a:lnTo>
                    <a:pt x="290754" y="188173"/>
                  </a:lnTo>
                  <a:lnTo>
                    <a:pt x="316083" y="188173"/>
                  </a:lnTo>
                  <a:lnTo>
                    <a:pt x="316083" y="172687"/>
                  </a:lnTo>
                  <a:cubicBezTo>
                    <a:pt x="355665" y="171052"/>
                    <a:pt x="393707" y="161914"/>
                    <a:pt x="428860" y="145947"/>
                  </a:cubicBezTo>
                  <a:cubicBezTo>
                    <a:pt x="432519" y="159413"/>
                    <a:pt x="435697" y="173456"/>
                    <a:pt x="438298" y="188173"/>
                  </a:cubicBezTo>
                  <a:lnTo>
                    <a:pt x="463916" y="188173"/>
                  </a:lnTo>
                  <a:cubicBezTo>
                    <a:pt x="460737" y="169320"/>
                    <a:pt x="456693" y="151333"/>
                    <a:pt x="451685" y="134404"/>
                  </a:cubicBezTo>
                  <a:cubicBezTo>
                    <a:pt x="472776" y="122573"/>
                    <a:pt x="492423" y="108145"/>
                    <a:pt x="510432" y="91312"/>
                  </a:cubicBezTo>
                  <a:cubicBezTo>
                    <a:pt x="535761" y="119399"/>
                    <a:pt x="555119" y="152487"/>
                    <a:pt x="567158" y="188173"/>
                  </a:cubicBezTo>
                  <a:lnTo>
                    <a:pt x="606933" y="188173"/>
                  </a:lnTo>
                  <a:lnTo>
                    <a:pt x="606933" y="364965"/>
                  </a:lnTo>
                  <a:lnTo>
                    <a:pt x="567205" y="364965"/>
                  </a:lnTo>
                  <a:lnTo>
                    <a:pt x="567205" y="364964"/>
                  </a:lnTo>
                  <a:lnTo>
                    <a:pt x="463925" y="364964"/>
                  </a:lnTo>
                  <a:lnTo>
                    <a:pt x="463924" y="364965"/>
                  </a:lnTo>
                  <a:lnTo>
                    <a:pt x="438281" y="364965"/>
                  </a:lnTo>
                  <a:lnTo>
                    <a:pt x="438281" y="364964"/>
                  </a:lnTo>
                  <a:lnTo>
                    <a:pt x="316062" y="364964"/>
                  </a:lnTo>
                  <a:lnTo>
                    <a:pt x="316062" y="364965"/>
                  </a:lnTo>
                  <a:lnTo>
                    <a:pt x="290729" y="364965"/>
                  </a:lnTo>
                  <a:lnTo>
                    <a:pt x="290729" y="364964"/>
                  </a:lnTo>
                  <a:lnTo>
                    <a:pt x="168651" y="364964"/>
                  </a:lnTo>
                  <a:lnTo>
                    <a:pt x="168651" y="364965"/>
                  </a:lnTo>
                  <a:lnTo>
                    <a:pt x="143035" y="364965"/>
                  </a:lnTo>
                  <a:lnTo>
                    <a:pt x="143035" y="364964"/>
                  </a:lnTo>
                  <a:lnTo>
                    <a:pt x="39658" y="364964"/>
                  </a:lnTo>
                  <a:lnTo>
                    <a:pt x="39659" y="364965"/>
                  </a:lnTo>
                  <a:lnTo>
                    <a:pt x="0" y="364965"/>
                  </a:lnTo>
                  <a:lnTo>
                    <a:pt x="0" y="188173"/>
                  </a:lnTo>
                  <a:lnTo>
                    <a:pt x="39679" y="188173"/>
                  </a:lnTo>
                  <a:cubicBezTo>
                    <a:pt x="51717" y="152487"/>
                    <a:pt x="71075" y="119399"/>
                    <a:pt x="96501" y="91312"/>
                  </a:cubicBezTo>
                  <a:close/>
                  <a:moveTo>
                    <a:pt x="384087" y="10655"/>
                  </a:moveTo>
                  <a:cubicBezTo>
                    <a:pt x="424150" y="22673"/>
                    <a:pt x="460939" y="44114"/>
                    <a:pt x="492334" y="73246"/>
                  </a:cubicBezTo>
                  <a:cubicBezTo>
                    <a:pt x="477310" y="87283"/>
                    <a:pt x="461035" y="99397"/>
                    <a:pt x="443700" y="109588"/>
                  </a:cubicBezTo>
                  <a:cubicBezTo>
                    <a:pt x="428580" y="68150"/>
                    <a:pt x="407971" y="34211"/>
                    <a:pt x="384087" y="10655"/>
                  </a:cubicBezTo>
                  <a:close/>
                  <a:moveTo>
                    <a:pt x="222845" y="10655"/>
                  </a:moveTo>
                  <a:cubicBezTo>
                    <a:pt x="198865" y="34211"/>
                    <a:pt x="178352" y="68150"/>
                    <a:pt x="163232" y="109588"/>
                  </a:cubicBezTo>
                  <a:cubicBezTo>
                    <a:pt x="145897" y="99397"/>
                    <a:pt x="129622" y="87283"/>
                    <a:pt x="114598" y="73246"/>
                  </a:cubicBezTo>
                  <a:cubicBezTo>
                    <a:pt x="145897" y="44114"/>
                    <a:pt x="182686" y="22673"/>
                    <a:pt x="222845" y="10655"/>
                  </a:cubicBezTo>
                  <a:close/>
                  <a:moveTo>
                    <a:pt x="316062" y="0"/>
                  </a:moveTo>
                  <a:cubicBezTo>
                    <a:pt x="358937" y="7501"/>
                    <a:pt x="397477" y="53178"/>
                    <a:pt x="421275" y="121358"/>
                  </a:cubicBezTo>
                  <a:cubicBezTo>
                    <a:pt x="388613" y="136744"/>
                    <a:pt x="353060" y="145494"/>
                    <a:pt x="316062" y="147129"/>
                  </a:cubicBezTo>
                  <a:close/>
                  <a:moveTo>
                    <a:pt x="290729" y="0"/>
                  </a:moveTo>
                  <a:lnTo>
                    <a:pt x="290729" y="147129"/>
                  </a:lnTo>
                  <a:cubicBezTo>
                    <a:pt x="253852" y="145494"/>
                    <a:pt x="218227" y="136744"/>
                    <a:pt x="185587" y="121358"/>
                  </a:cubicBezTo>
                  <a:cubicBezTo>
                    <a:pt x="209369" y="53178"/>
                    <a:pt x="247883" y="7501"/>
                    <a:pt x="290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6721321" y="4467018"/>
              <a:ext cx="656438" cy="656442"/>
            </a:xfrm>
            <a:prstGeom prst="ellipse">
              <a:avLst/>
            </a:prstGeom>
            <a:solidFill>
              <a:schemeClr val="accent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任意多边形: 形状 14"/>
            <p:cNvSpPr>
              <a:spLocks/>
            </p:cNvSpPr>
            <p:nvPr/>
          </p:nvSpPr>
          <p:spPr bwMode="auto">
            <a:xfrm>
              <a:off x="6856939" y="4613195"/>
              <a:ext cx="385203" cy="364088"/>
            </a:xfrm>
            <a:custGeom>
              <a:avLst/>
              <a:gdLst>
                <a:gd name="connsiteX0" fmla="*/ 7031 w 607639"/>
                <a:gd name="connsiteY0" fmla="*/ 350992 h 574332"/>
                <a:gd name="connsiteX1" fmla="*/ 600519 w 607639"/>
                <a:gd name="connsiteY1" fmla="*/ 350992 h 574332"/>
                <a:gd name="connsiteX2" fmla="*/ 607639 w 607639"/>
                <a:gd name="connsiteY2" fmla="*/ 358013 h 574332"/>
                <a:gd name="connsiteX3" fmla="*/ 607639 w 607639"/>
                <a:gd name="connsiteY3" fmla="*/ 393207 h 574332"/>
                <a:gd name="connsiteX4" fmla="*/ 558152 w 607639"/>
                <a:gd name="connsiteY4" fmla="*/ 442621 h 574332"/>
                <a:gd name="connsiteX5" fmla="*/ 383613 w 607639"/>
                <a:gd name="connsiteY5" fmla="*/ 442621 h 574332"/>
                <a:gd name="connsiteX6" fmla="*/ 405330 w 607639"/>
                <a:gd name="connsiteY6" fmla="*/ 532028 h 574332"/>
                <a:gd name="connsiteX7" fmla="*/ 432121 w 607639"/>
                <a:gd name="connsiteY7" fmla="*/ 532028 h 574332"/>
                <a:gd name="connsiteX8" fmla="*/ 453304 w 607639"/>
                <a:gd name="connsiteY8" fmla="*/ 553180 h 574332"/>
                <a:gd name="connsiteX9" fmla="*/ 432121 w 607639"/>
                <a:gd name="connsiteY9" fmla="*/ 574332 h 574332"/>
                <a:gd name="connsiteX10" fmla="*/ 175429 w 607639"/>
                <a:gd name="connsiteY10" fmla="*/ 574332 h 574332"/>
                <a:gd name="connsiteX11" fmla="*/ 154246 w 607639"/>
                <a:gd name="connsiteY11" fmla="*/ 553180 h 574332"/>
                <a:gd name="connsiteX12" fmla="*/ 175429 w 607639"/>
                <a:gd name="connsiteY12" fmla="*/ 532028 h 574332"/>
                <a:gd name="connsiteX13" fmla="*/ 202309 w 607639"/>
                <a:gd name="connsiteY13" fmla="*/ 532028 h 574332"/>
                <a:gd name="connsiteX14" fmla="*/ 224026 w 607639"/>
                <a:gd name="connsiteY14" fmla="*/ 442621 h 574332"/>
                <a:gd name="connsiteX15" fmla="*/ 49487 w 607639"/>
                <a:gd name="connsiteY15" fmla="*/ 442621 h 574332"/>
                <a:gd name="connsiteX16" fmla="*/ 0 w 607639"/>
                <a:gd name="connsiteY16" fmla="*/ 393207 h 574332"/>
                <a:gd name="connsiteX17" fmla="*/ 0 w 607639"/>
                <a:gd name="connsiteY17" fmla="*/ 358013 h 574332"/>
                <a:gd name="connsiteX18" fmla="*/ 7031 w 607639"/>
                <a:gd name="connsiteY18" fmla="*/ 350992 h 574332"/>
                <a:gd name="connsiteX19" fmla="*/ 459979 w 607639"/>
                <a:gd name="connsiteY19" fmla="*/ 139441 h 574332"/>
                <a:gd name="connsiteX20" fmla="*/ 445827 w 607639"/>
                <a:gd name="connsiteY20" fmla="*/ 153572 h 574332"/>
                <a:gd name="connsiteX21" fmla="*/ 445827 w 607639"/>
                <a:gd name="connsiteY21" fmla="*/ 256042 h 574332"/>
                <a:gd name="connsiteX22" fmla="*/ 459979 w 607639"/>
                <a:gd name="connsiteY22" fmla="*/ 270173 h 574332"/>
                <a:gd name="connsiteX23" fmla="*/ 521749 w 607639"/>
                <a:gd name="connsiteY23" fmla="*/ 270173 h 574332"/>
                <a:gd name="connsiteX24" fmla="*/ 535901 w 607639"/>
                <a:gd name="connsiteY24" fmla="*/ 256042 h 574332"/>
                <a:gd name="connsiteX25" fmla="*/ 535901 w 607639"/>
                <a:gd name="connsiteY25" fmla="*/ 153572 h 574332"/>
                <a:gd name="connsiteX26" fmla="*/ 521749 w 607639"/>
                <a:gd name="connsiteY26" fmla="*/ 139441 h 574332"/>
                <a:gd name="connsiteX27" fmla="*/ 85890 w 607639"/>
                <a:gd name="connsiteY27" fmla="*/ 124955 h 574332"/>
                <a:gd name="connsiteX28" fmla="*/ 71738 w 607639"/>
                <a:gd name="connsiteY28" fmla="*/ 139086 h 574332"/>
                <a:gd name="connsiteX29" fmla="*/ 71738 w 607639"/>
                <a:gd name="connsiteY29" fmla="*/ 256042 h 574332"/>
                <a:gd name="connsiteX30" fmla="*/ 85890 w 607639"/>
                <a:gd name="connsiteY30" fmla="*/ 270173 h 574332"/>
                <a:gd name="connsiteX31" fmla="*/ 147571 w 607639"/>
                <a:gd name="connsiteY31" fmla="*/ 270173 h 574332"/>
                <a:gd name="connsiteX32" fmla="*/ 161723 w 607639"/>
                <a:gd name="connsiteY32" fmla="*/ 256042 h 574332"/>
                <a:gd name="connsiteX33" fmla="*/ 161723 w 607639"/>
                <a:gd name="connsiteY33" fmla="*/ 139086 h 574332"/>
                <a:gd name="connsiteX34" fmla="*/ 147571 w 607639"/>
                <a:gd name="connsiteY34" fmla="*/ 124955 h 574332"/>
                <a:gd name="connsiteX35" fmla="*/ 210586 w 607639"/>
                <a:gd name="connsiteY35" fmla="*/ 81585 h 574332"/>
                <a:gd name="connsiteX36" fmla="*/ 196435 w 607639"/>
                <a:gd name="connsiteY36" fmla="*/ 95627 h 574332"/>
                <a:gd name="connsiteX37" fmla="*/ 196435 w 607639"/>
                <a:gd name="connsiteY37" fmla="*/ 256042 h 574332"/>
                <a:gd name="connsiteX38" fmla="*/ 210586 w 607639"/>
                <a:gd name="connsiteY38" fmla="*/ 270173 h 574332"/>
                <a:gd name="connsiteX39" fmla="*/ 272356 w 607639"/>
                <a:gd name="connsiteY39" fmla="*/ 270173 h 574332"/>
                <a:gd name="connsiteX40" fmla="*/ 286419 w 607639"/>
                <a:gd name="connsiteY40" fmla="*/ 256042 h 574332"/>
                <a:gd name="connsiteX41" fmla="*/ 286419 w 607639"/>
                <a:gd name="connsiteY41" fmla="*/ 95627 h 574332"/>
                <a:gd name="connsiteX42" fmla="*/ 272356 w 607639"/>
                <a:gd name="connsiteY42" fmla="*/ 81585 h 574332"/>
                <a:gd name="connsiteX43" fmla="*/ 335283 w 607639"/>
                <a:gd name="connsiteY43" fmla="*/ 52613 h 574332"/>
                <a:gd name="connsiteX44" fmla="*/ 321131 w 607639"/>
                <a:gd name="connsiteY44" fmla="*/ 66743 h 574332"/>
                <a:gd name="connsiteX45" fmla="*/ 321131 w 607639"/>
                <a:gd name="connsiteY45" fmla="*/ 256042 h 574332"/>
                <a:gd name="connsiteX46" fmla="*/ 335283 w 607639"/>
                <a:gd name="connsiteY46" fmla="*/ 270173 h 574332"/>
                <a:gd name="connsiteX47" fmla="*/ 397053 w 607639"/>
                <a:gd name="connsiteY47" fmla="*/ 270173 h 574332"/>
                <a:gd name="connsiteX48" fmla="*/ 411115 w 607639"/>
                <a:gd name="connsiteY48" fmla="*/ 256042 h 574332"/>
                <a:gd name="connsiteX49" fmla="*/ 411115 w 607639"/>
                <a:gd name="connsiteY49" fmla="*/ 66743 h 574332"/>
                <a:gd name="connsiteX50" fmla="*/ 397053 w 607639"/>
                <a:gd name="connsiteY50" fmla="*/ 52613 h 574332"/>
                <a:gd name="connsiteX51" fmla="*/ 49487 w 607639"/>
                <a:gd name="connsiteY51" fmla="*/ 0 h 574332"/>
                <a:gd name="connsiteX52" fmla="*/ 558152 w 607639"/>
                <a:gd name="connsiteY52" fmla="*/ 0 h 574332"/>
                <a:gd name="connsiteX53" fmla="*/ 607639 w 607639"/>
                <a:gd name="connsiteY53" fmla="*/ 49413 h 574332"/>
                <a:gd name="connsiteX54" fmla="*/ 607639 w 607639"/>
                <a:gd name="connsiteY54" fmla="*/ 315675 h 574332"/>
                <a:gd name="connsiteX55" fmla="*/ 600519 w 607639"/>
                <a:gd name="connsiteY55" fmla="*/ 322696 h 574332"/>
                <a:gd name="connsiteX56" fmla="*/ 7031 w 607639"/>
                <a:gd name="connsiteY56" fmla="*/ 322696 h 574332"/>
                <a:gd name="connsiteX57" fmla="*/ 0 w 607639"/>
                <a:gd name="connsiteY57" fmla="*/ 315675 h 574332"/>
                <a:gd name="connsiteX58" fmla="*/ 0 w 607639"/>
                <a:gd name="connsiteY58" fmla="*/ 49413 h 574332"/>
                <a:gd name="connsiteX59" fmla="*/ 49487 w 607639"/>
                <a:gd name="connsiteY59" fmla="*/ 0 h 57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07639" h="574332">
                  <a:moveTo>
                    <a:pt x="7031" y="350992"/>
                  </a:moveTo>
                  <a:lnTo>
                    <a:pt x="600519" y="350992"/>
                  </a:lnTo>
                  <a:cubicBezTo>
                    <a:pt x="604435" y="350992"/>
                    <a:pt x="607639" y="354103"/>
                    <a:pt x="607639" y="358013"/>
                  </a:cubicBezTo>
                  <a:lnTo>
                    <a:pt x="607639" y="393207"/>
                  </a:lnTo>
                  <a:cubicBezTo>
                    <a:pt x="607639" y="420492"/>
                    <a:pt x="585477" y="442621"/>
                    <a:pt x="558152" y="442621"/>
                  </a:cubicBezTo>
                  <a:lnTo>
                    <a:pt x="383613" y="442621"/>
                  </a:lnTo>
                  <a:lnTo>
                    <a:pt x="405330" y="532028"/>
                  </a:lnTo>
                  <a:lnTo>
                    <a:pt x="432121" y="532028"/>
                  </a:lnTo>
                  <a:cubicBezTo>
                    <a:pt x="443869" y="532028"/>
                    <a:pt x="453304" y="541538"/>
                    <a:pt x="453304" y="553180"/>
                  </a:cubicBezTo>
                  <a:cubicBezTo>
                    <a:pt x="453304" y="564912"/>
                    <a:pt x="443869" y="574332"/>
                    <a:pt x="432121" y="574332"/>
                  </a:cubicBezTo>
                  <a:lnTo>
                    <a:pt x="175429" y="574332"/>
                  </a:lnTo>
                  <a:cubicBezTo>
                    <a:pt x="163770" y="574332"/>
                    <a:pt x="154246" y="564912"/>
                    <a:pt x="154246" y="553180"/>
                  </a:cubicBezTo>
                  <a:cubicBezTo>
                    <a:pt x="154246" y="541538"/>
                    <a:pt x="163770" y="532028"/>
                    <a:pt x="175429" y="532028"/>
                  </a:cubicBezTo>
                  <a:lnTo>
                    <a:pt x="202309" y="532028"/>
                  </a:lnTo>
                  <a:lnTo>
                    <a:pt x="224026" y="442621"/>
                  </a:lnTo>
                  <a:lnTo>
                    <a:pt x="49487" y="442621"/>
                  </a:lnTo>
                  <a:cubicBezTo>
                    <a:pt x="22162" y="442621"/>
                    <a:pt x="0" y="420492"/>
                    <a:pt x="0" y="393207"/>
                  </a:cubicBezTo>
                  <a:lnTo>
                    <a:pt x="0" y="358013"/>
                  </a:lnTo>
                  <a:cubicBezTo>
                    <a:pt x="0" y="354103"/>
                    <a:pt x="3204" y="350992"/>
                    <a:pt x="7031" y="350992"/>
                  </a:cubicBezTo>
                  <a:close/>
                  <a:moveTo>
                    <a:pt x="459979" y="139441"/>
                  </a:moveTo>
                  <a:cubicBezTo>
                    <a:pt x="452236" y="139441"/>
                    <a:pt x="445827" y="145751"/>
                    <a:pt x="445827" y="153572"/>
                  </a:cubicBezTo>
                  <a:lnTo>
                    <a:pt x="445827" y="256042"/>
                  </a:lnTo>
                  <a:cubicBezTo>
                    <a:pt x="445827" y="263863"/>
                    <a:pt x="452236" y="270173"/>
                    <a:pt x="459979" y="270173"/>
                  </a:cubicBezTo>
                  <a:lnTo>
                    <a:pt x="521749" y="270173"/>
                  </a:lnTo>
                  <a:cubicBezTo>
                    <a:pt x="529492" y="270173"/>
                    <a:pt x="535901" y="263863"/>
                    <a:pt x="535901" y="256042"/>
                  </a:cubicBezTo>
                  <a:lnTo>
                    <a:pt x="535901" y="153572"/>
                  </a:lnTo>
                  <a:cubicBezTo>
                    <a:pt x="535901" y="145751"/>
                    <a:pt x="529492" y="139441"/>
                    <a:pt x="521749" y="139441"/>
                  </a:cubicBezTo>
                  <a:close/>
                  <a:moveTo>
                    <a:pt x="85890" y="124955"/>
                  </a:moveTo>
                  <a:cubicBezTo>
                    <a:pt x="78058" y="124955"/>
                    <a:pt x="71738" y="131265"/>
                    <a:pt x="71738" y="139086"/>
                  </a:cubicBezTo>
                  <a:lnTo>
                    <a:pt x="71738" y="256042"/>
                  </a:lnTo>
                  <a:cubicBezTo>
                    <a:pt x="71738" y="263863"/>
                    <a:pt x="78058" y="270173"/>
                    <a:pt x="85890" y="270173"/>
                  </a:cubicBezTo>
                  <a:lnTo>
                    <a:pt x="147571" y="270173"/>
                  </a:lnTo>
                  <a:cubicBezTo>
                    <a:pt x="155403" y="270173"/>
                    <a:pt x="161723" y="263863"/>
                    <a:pt x="161723" y="256042"/>
                  </a:cubicBezTo>
                  <a:lnTo>
                    <a:pt x="161723" y="139086"/>
                  </a:lnTo>
                  <a:cubicBezTo>
                    <a:pt x="161723" y="131265"/>
                    <a:pt x="155403" y="124955"/>
                    <a:pt x="147571" y="124955"/>
                  </a:cubicBezTo>
                  <a:close/>
                  <a:moveTo>
                    <a:pt x="210586" y="81585"/>
                  </a:moveTo>
                  <a:cubicBezTo>
                    <a:pt x="202754" y="81585"/>
                    <a:pt x="196435" y="87895"/>
                    <a:pt x="196435" y="95627"/>
                  </a:cubicBezTo>
                  <a:lnTo>
                    <a:pt x="196435" y="256042"/>
                  </a:lnTo>
                  <a:cubicBezTo>
                    <a:pt x="196435" y="263863"/>
                    <a:pt x="202754" y="270173"/>
                    <a:pt x="210586" y="270173"/>
                  </a:cubicBezTo>
                  <a:lnTo>
                    <a:pt x="272356" y="270173"/>
                  </a:lnTo>
                  <a:cubicBezTo>
                    <a:pt x="280100" y="270173"/>
                    <a:pt x="286419" y="263863"/>
                    <a:pt x="286419" y="256042"/>
                  </a:cubicBezTo>
                  <a:lnTo>
                    <a:pt x="286419" y="95627"/>
                  </a:lnTo>
                  <a:cubicBezTo>
                    <a:pt x="286419" y="87895"/>
                    <a:pt x="280100" y="81585"/>
                    <a:pt x="272356" y="81585"/>
                  </a:cubicBezTo>
                  <a:close/>
                  <a:moveTo>
                    <a:pt x="335283" y="52613"/>
                  </a:moveTo>
                  <a:cubicBezTo>
                    <a:pt x="327450" y="52613"/>
                    <a:pt x="321131" y="58923"/>
                    <a:pt x="321131" y="66743"/>
                  </a:cubicBezTo>
                  <a:lnTo>
                    <a:pt x="321131" y="256042"/>
                  </a:lnTo>
                  <a:cubicBezTo>
                    <a:pt x="321131" y="263863"/>
                    <a:pt x="327450" y="270173"/>
                    <a:pt x="335283" y="270173"/>
                  </a:cubicBezTo>
                  <a:lnTo>
                    <a:pt x="397053" y="270173"/>
                  </a:lnTo>
                  <a:cubicBezTo>
                    <a:pt x="404796" y="270173"/>
                    <a:pt x="411115" y="263863"/>
                    <a:pt x="411115" y="256042"/>
                  </a:cubicBezTo>
                  <a:lnTo>
                    <a:pt x="411115" y="66743"/>
                  </a:lnTo>
                  <a:cubicBezTo>
                    <a:pt x="411115" y="58923"/>
                    <a:pt x="404796" y="52613"/>
                    <a:pt x="397053" y="52613"/>
                  </a:cubicBezTo>
                  <a:close/>
                  <a:moveTo>
                    <a:pt x="49487" y="0"/>
                  </a:moveTo>
                  <a:lnTo>
                    <a:pt x="558152" y="0"/>
                  </a:lnTo>
                  <a:cubicBezTo>
                    <a:pt x="585477" y="0"/>
                    <a:pt x="607639" y="22129"/>
                    <a:pt x="607639" y="49413"/>
                  </a:cubicBezTo>
                  <a:lnTo>
                    <a:pt x="607639" y="315675"/>
                  </a:lnTo>
                  <a:cubicBezTo>
                    <a:pt x="607639" y="319586"/>
                    <a:pt x="604435" y="322696"/>
                    <a:pt x="600519" y="322696"/>
                  </a:cubicBezTo>
                  <a:lnTo>
                    <a:pt x="7031" y="322696"/>
                  </a:lnTo>
                  <a:cubicBezTo>
                    <a:pt x="3204" y="322696"/>
                    <a:pt x="0" y="319586"/>
                    <a:pt x="0" y="315675"/>
                  </a:cubicBezTo>
                  <a:lnTo>
                    <a:pt x="0" y="49413"/>
                  </a:lnTo>
                  <a:cubicBezTo>
                    <a:pt x="0" y="22129"/>
                    <a:pt x="22162" y="0"/>
                    <a:pt x="4948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891810" y="4312144"/>
              <a:ext cx="3288629" cy="844967"/>
              <a:chOff x="251866" y="1927879"/>
              <a:chExt cx="3288629" cy="844967"/>
            </a:xfrm>
            <a:noFill/>
          </p:grpSpPr>
          <p:sp>
            <p:nvSpPr>
              <p:cNvPr id="22" name="文本框 16"/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grpFill/>
            </p:spPr>
            <p:txBody>
              <a:bodyPr wrap="square" lIns="0" tIns="0" rIns="0" bIns="0" anchor="ctr">
                <a:noAutofit/>
              </a:bodyPr>
              <a:lstStyle/>
              <a:p>
                <a:pPr algn="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文本，</a:t>
                </a:r>
                <a:r>
                  <a: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</a:t>
                </a:r>
                <a:endPara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251866" y="1927879"/>
                <a:ext cx="3288629" cy="306375"/>
              </a:xfrm>
              <a:prstGeom prst="rect">
                <a:avLst/>
              </a:prstGeom>
              <a:grpFill/>
            </p:spPr>
            <p:txBody>
              <a:bodyPr wrap="none" lIns="0" tIns="0" rIns="0" bIns="0" anchor="ctr">
                <a:normAutofit/>
              </a:bodyPr>
              <a:lstStyle/>
              <a:p>
                <a:pPr lvl="0" algn="r" defTabSz="914378">
                  <a:spcBef>
                    <a:spcPct val="0"/>
                  </a:spcBef>
                  <a:defRPr/>
                </a:pPr>
                <a:r>
                  <a:rPr lang="zh-CN" altLang="en-US" sz="2000">
                    <a:solidFill>
                      <a:schemeClr val="accent3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  <a:endParaRPr lang="zh-CN" altLang="en-US" sz="2000" dirty="0">
                  <a:solidFill>
                    <a:schemeClr val="accent3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9A3B52F4-8439-4EE8-A1CB-47E9147602F1}"/>
                </a:ext>
              </a:extLst>
            </p:cNvPr>
            <p:cNvGrpSpPr/>
            <p:nvPr/>
          </p:nvGrpSpPr>
          <p:grpSpPr>
            <a:xfrm>
              <a:off x="4277702" y="1408345"/>
              <a:ext cx="3288629" cy="844967"/>
              <a:chOff x="251866" y="1927879"/>
              <a:chExt cx="3288629" cy="844967"/>
            </a:xfrm>
            <a:noFill/>
          </p:grpSpPr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37581F3B-CA58-4DDC-8103-090264D331E7}"/>
                  </a:ext>
                </a:extLst>
              </p:cNvPr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grpFill/>
            </p:spPr>
            <p:txBody>
              <a:bodyPr wrap="square" lIns="0" tIns="0" rIns="0" bIns="0" anchor="ctr">
                <a:noAutofit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文本，</a:t>
                </a:r>
                <a:r>
                  <a: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</a:t>
                </a:r>
                <a:endParaRPr lang="zh-CN" altLang="en-US" sz="14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5AED6A06-2600-4AB6-A7AA-268D1EBCB912}"/>
                  </a:ext>
                </a:extLst>
              </p:cNvPr>
              <p:cNvSpPr/>
              <p:nvPr/>
            </p:nvSpPr>
            <p:spPr>
              <a:xfrm>
                <a:off x="251866" y="1927879"/>
                <a:ext cx="3288629" cy="306375"/>
              </a:xfrm>
              <a:prstGeom prst="rect">
                <a:avLst/>
              </a:prstGeom>
              <a:grpFill/>
            </p:spPr>
            <p:txBody>
              <a:bodyPr wrap="none" lIns="0" tIns="0" rIns="0" bIns="0" anchor="ctr">
                <a:norm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000" dirty="0">
                    <a:solidFill>
                      <a:schemeClr val="accent4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sp>
          <p:nvSpPr>
            <p:cNvPr id="19" name="文本框 21">
              <a:extLst>
                <a:ext uri="{FF2B5EF4-FFF2-40B4-BE49-F238E27FC236}">
                  <a16:creationId xmlns:a16="http://schemas.microsoft.com/office/drawing/2014/main" id="{385BA257-0EA8-4498-8AB5-D1DB747BB2CF}"/>
                </a:ext>
              </a:extLst>
            </p:cNvPr>
            <p:cNvSpPr txBox="1"/>
            <p:nvPr/>
          </p:nvSpPr>
          <p:spPr>
            <a:xfrm>
              <a:off x="5163643" y="3840206"/>
              <a:ext cx="1512168" cy="584775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40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关键词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955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fdc1ae78-3746-4c17-b1ae-5d69cb4790d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838CD7-DDD1-45BA-9E91-C7D6CB02EA0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82141" y="1564640"/>
            <a:ext cx="10027718" cy="4496376"/>
            <a:chOff x="711573" y="1174750"/>
            <a:chExt cx="10761290" cy="4825306"/>
          </a:xfrm>
        </p:grpSpPr>
        <p:sp>
          <p:nvSpPr>
            <p:cNvPr id="8" name="îṩlídé">
              <a:extLst>
                <a:ext uri="{FF2B5EF4-FFF2-40B4-BE49-F238E27FC236}">
                  <a16:creationId xmlns:a16="http://schemas.microsoft.com/office/drawing/2014/main" id="{B695292A-1E20-451E-AC7E-0DB4DEA5E426}"/>
                </a:ext>
              </a:extLst>
            </p:cNvPr>
            <p:cNvSpPr/>
            <p:nvPr/>
          </p:nvSpPr>
          <p:spPr>
            <a:xfrm>
              <a:off x="4527679" y="1268761"/>
              <a:ext cx="3154027" cy="2418650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9" name="íṥļídé">
              <a:extLst>
                <a:ext uri="{FF2B5EF4-FFF2-40B4-BE49-F238E27FC236}">
                  <a16:creationId xmlns:a16="http://schemas.microsoft.com/office/drawing/2014/main" id="{588AB32B-C877-4A8E-9B8B-1B82CEAFDA52}"/>
                </a:ext>
              </a:extLst>
            </p:cNvPr>
            <p:cNvSpPr/>
            <p:nvPr/>
          </p:nvSpPr>
          <p:spPr>
            <a:xfrm>
              <a:off x="8014110" y="1268761"/>
              <a:ext cx="3154027" cy="2418650"/>
            </a:xfrm>
            <a:prstGeom prst="rect">
              <a:avLst/>
            </a:prstGeom>
            <a:blipFill dpi="0" rotWithShape="1">
              <a:blip r:embed="rId6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0" name="iṧḻîḑê">
              <a:extLst>
                <a:ext uri="{FF2B5EF4-FFF2-40B4-BE49-F238E27FC236}">
                  <a16:creationId xmlns:a16="http://schemas.microsoft.com/office/drawing/2014/main" id="{6D1264EC-4BBB-455F-A9A4-2983CF684DF3}"/>
                </a:ext>
              </a:extLst>
            </p:cNvPr>
            <p:cNvSpPr/>
            <p:nvPr/>
          </p:nvSpPr>
          <p:spPr>
            <a:xfrm>
              <a:off x="1011522" y="1268761"/>
              <a:ext cx="3154027" cy="2418650"/>
            </a:xfrm>
            <a:prstGeom prst="rect">
              <a:avLst/>
            </a:prstGeom>
            <a:blipFill dpi="0" rotWithShape="1">
              <a:blip r:embed="rId6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1" name="íŝľíḍé">
              <a:extLst>
                <a:ext uri="{FF2B5EF4-FFF2-40B4-BE49-F238E27FC236}">
                  <a16:creationId xmlns:a16="http://schemas.microsoft.com/office/drawing/2014/main" id="{2E30994E-53AB-4163-8BC5-91C62D9D0C1C}"/>
                </a:ext>
              </a:extLst>
            </p:cNvPr>
            <p:cNvSpPr/>
            <p:nvPr/>
          </p:nvSpPr>
          <p:spPr>
            <a:xfrm>
              <a:off x="1020695" y="1268760"/>
              <a:ext cx="3131669" cy="2418650"/>
            </a:xfrm>
            <a:prstGeom prst="downArrowCallout">
              <a:avLst>
                <a:gd name="adj1" fmla="val 25000"/>
                <a:gd name="adj2" fmla="val 6698"/>
                <a:gd name="adj3" fmla="val 4369"/>
                <a:gd name="adj4" fmla="val 95631"/>
              </a:avLst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2" name="íṧ1íḋê">
              <a:extLst>
                <a:ext uri="{FF2B5EF4-FFF2-40B4-BE49-F238E27FC236}">
                  <a16:creationId xmlns:a16="http://schemas.microsoft.com/office/drawing/2014/main" id="{CEA65291-9418-4F7A-9032-F9257E6B3EBF}"/>
                </a:ext>
              </a:extLst>
            </p:cNvPr>
            <p:cNvSpPr/>
            <p:nvPr/>
          </p:nvSpPr>
          <p:spPr>
            <a:xfrm>
              <a:off x="4527679" y="1268760"/>
              <a:ext cx="3131669" cy="2418650"/>
            </a:xfrm>
            <a:prstGeom prst="downArrowCallout">
              <a:avLst>
                <a:gd name="adj1" fmla="val 25000"/>
                <a:gd name="adj2" fmla="val 6698"/>
                <a:gd name="adj3" fmla="val 4369"/>
                <a:gd name="adj4" fmla="val 95631"/>
              </a:avLst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3" name="îṥľïḓè">
              <a:extLst>
                <a:ext uri="{FF2B5EF4-FFF2-40B4-BE49-F238E27FC236}">
                  <a16:creationId xmlns:a16="http://schemas.microsoft.com/office/drawing/2014/main" id="{89509C3A-98D6-4DCF-B67A-15AC54125AA2}"/>
                </a:ext>
              </a:extLst>
            </p:cNvPr>
            <p:cNvSpPr/>
            <p:nvPr/>
          </p:nvSpPr>
          <p:spPr>
            <a:xfrm>
              <a:off x="8030349" y="1268760"/>
              <a:ext cx="3131669" cy="2418650"/>
            </a:xfrm>
            <a:prstGeom prst="downArrowCallout">
              <a:avLst>
                <a:gd name="adj1" fmla="val 25000"/>
                <a:gd name="adj2" fmla="val 6698"/>
                <a:gd name="adj3" fmla="val 4369"/>
                <a:gd name="adj4" fmla="val 95631"/>
              </a:avLst>
            </a:prstGeom>
            <a:noFill/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4" name="ï$ḻidé">
              <a:extLst>
                <a:ext uri="{FF2B5EF4-FFF2-40B4-BE49-F238E27FC236}">
                  <a16:creationId xmlns:a16="http://schemas.microsoft.com/office/drawing/2014/main" id="{B315A7E8-FC75-445C-A91C-308FA24CA6B2}"/>
                </a:ext>
              </a:extLst>
            </p:cNvPr>
            <p:cNvSpPr/>
            <p:nvPr/>
          </p:nvSpPr>
          <p:spPr>
            <a:xfrm>
              <a:off x="927100" y="1174750"/>
              <a:ext cx="3327399" cy="2595240"/>
            </a:xfrm>
            <a:custGeom>
              <a:avLst/>
              <a:gdLst>
                <a:gd name="connsiteX0" fmla="*/ 72008 w 3276364"/>
                <a:gd name="connsiteY0" fmla="*/ 72008 h 2556284"/>
                <a:gd name="connsiteX1" fmla="*/ 72008 w 3276364"/>
                <a:gd name="connsiteY1" fmla="*/ 2384987 h 2556284"/>
                <a:gd name="connsiteX2" fmla="*/ 1475841 w 3276364"/>
                <a:gd name="connsiteY2" fmla="*/ 2384987 h 2556284"/>
                <a:gd name="connsiteX3" fmla="*/ 1637843 w 3276364"/>
                <a:gd name="connsiteY3" fmla="*/ 2490658 h 2556284"/>
                <a:gd name="connsiteX4" fmla="*/ 1799844 w 3276364"/>
                <a:gd name="connsiteY4" fmla="*/ 2384987 h 2556284"/>
                <a:gd name="connsiteX5" fmla="*/ 3203677 w 3276364"/>
                <a:gd name="connsiteY5" fmla="*/ 2384987 h 2556284"/>
                <a:gd name="connsiteX6" fmla="*/ 3203677 w 3276364"/>
                <a:gd name="connsiteY6" fmla="*/ 72008 h 2556284"/>
                <a:gd name="connsiteX7" fmla="*/ 0 w 3276364"/>
                <a:gd name="connsiteY7" fmla="*/ 0 h 2556284"/>
                <a:gd name="connsiteX8" fmla="*/ 3276364 w 3276364"/>
                <a:gd name="connsiteY8" fmla="*/ 0 h 2556284"/>
                <a:gd name="connsiteX9" fmla="*/ 3276364 w 3276364"/>
                <a:gd name="connsiteY9" fmla="*/ 2556284 h 2556284"/>
                <a:gd name="connsiteX10" fmla="*/ 0 w 3276364"/>
                <a:gd name="connsiteY10" fmla="*/ 2556284 h 255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6364" h="2556284">
                  <a:moveTo>
                    <a:pt x="72008" y="72008"/>
                  </a:moveTo>
                  <a:lnTo>
                    <a:pt x="72008" y="2384987"/>
                  </a:lnTo>
                  <a:lnTo>
                    <a:pt x="1475841" y="2384987"/>
                  </a:lnTo>
                  <a:lnTo>
                    <a:pt x="1637843" y="2490658"/>
                  </a:lnTo>
                  <a:lnTo>
                    <a:pt x="1799844" y="2384987"/>
                  </a:lnTo>
                  <a:lnTo>
                    <a:pt x="3203677" y="2384987"/>
                  </a:lnTo>
                  <a:lnTo>
                    <a:pt x="3203677" y="72008"/>
                  </a:lnTo>
                  <a:close/>
                  <a:moveTo>
                    <a:pt x="0" y="0"/>
                  </a:moveTo>
                  <a:lnTo>
                    <a:pt x="3276364" y="0"/>
                  </a:lnTo>
                  <a:lnTo>
                    <a:pt x="3276364" y="2556284"/>
                  </a:lnTo>
                  <a:lnTo>
                    <a:pt x="0" y="25562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5" name="iṡlídé">
              <a:extLst>
                <a:ext uri="{FF2B5EF4-FFF2-40B4-BE49-F238E27FC236}">
                  <a16:creationId xmlns:a16="http://schemas.microsoft.com/office/drawing/2014/main" id="{1EF634F7-1C51-4822-B488-0910BC1B62F0}"/>
                </a:ext>
              </a:extLst>
            </p:cNvPr>
            <p:cNvSpPr/>
            <p:nvPr/>
          </p:nvSpPr>
          <p:spPr>
            <a:xfrm>
              <a:off x="4432300" y="1174750"/>
              <a:ext cx="3327399" cy="2595240"/>
            </a:xfrm>
            <a:custGeom>
              <a:avLst/>
              <a:gdLst>
                <a:gd name="connsiteX0" fmla="*/ 72008 w 3276364"/>
                <a:gd name="connsiteY0" fmla="*/ 72008 h 2556284"/>
                <a:gd name="connsiteX1" fmla="*/ 72008 w 3276364"/>
                <a:gd name="connsiteY1" fmla="*/ 2384987 h 2556284"/>
                <a:gd name="connsiteX2" fmla="*/ 1475841 w 3276364"/>
                <a:gd name="connsiteY2" fmla="*/ 2384987 h 2556284"/>
                <a:gd name="connsiteX3" fmla="*/ 1637843 w 3276364"/>
                <a:gd name="connsiteY3" fmla="*/ 2490658 h 2556284"/>
                <a:gd name="connsiteX4" fmla="*/ 1799844 w 3276364"/>
                <a:gd name="connsiteY4" fmla="*/ 2384987 h 2556284"/>
                <a:gd name="connsiteX5" fmla="*/ 3203677 w 3276364"/>
                <a:gd name="connsiteY5" fmla="*/ 2384987 h 2556284"/>
                <a:gd name="connsiteX6" fmla="*/ 3203677 w 3276364"/>
                <a:gd name="connsiteY6" fmla="*/ 72008 h 2556284"/>
                <a:gd name="connsiteX7" fmla="*/ 0 w 3276364"/>
                <a:gd name="connsiteY7" fmla="*/ 0 h 2556284"/>
                <a:gd name="connsiteX8" fmla="*/ 3276364 w 3276364"/>
                <a:gd name="connsiteY8" fmla="*/ 0 h 2556284"/>
                <a:gd name="connsiteX9" fmla="*/ 3276364 w 3276364"/>
                <a:gd name="connsiteY9" fmla="*/ 2556284 h 2556284"/>
                <a:gd name="connsiteX10" fmla="*/ 0 w 3276364"/>
                <a:gd name="connsiteY10" fmla="*/ 2556284 h 255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6364" h="2556284">
                  <a:moveTo>
                    <a:pt x="72008" y="72008"/>
                  </a:moveTo>
                  <a:lnTo>
                    <a:pt x="72008" y="2384987"/>
                  </a:lnTo>
                  <a:lnTo>
                    <a:pt x="1475841" y="2384987"/>
                  </a:lnTo>
                  <a:lnTo>
                    <a:pt x="1637843" y="2490658"/>
                  </a:lnTo>
                  <a:lnTo>
                    <a:pt x="1799844" y="2384987"/>
                  </a:lnTo>
                  <a:lnTo>
                    <a:pt x="3203677" y="2384987"/>
                  </a:lnTo>
                  <a:lnTo>
                    <a:pt x="3203677" y="72008"/>
                  </a:lnTo>
                  <a:close/>
                  <a:moveTo>
                    <a:pt x="0" y="0"/>
                  </a:moveTo>
                  <a:lnTo>
                    <a:pt x="3276364" y="0"/>
                  </a:lnTo>
                  <a:lnTo>
                    <a:pt x="3276364" y="2556284"/>
                  </a:lnTo>
                  <a:lnTo>
                    <a:pt x="0" y="25562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6" name="iŝ1ïďé">
              <a:extLst>
                <a:ext uri="{FF2B5EF4-FFF2-40B4-BE49-F238E27FC236}">
                  <a16:creationId xmlns:a16="http://schemas.microsoft.com/office/drawing/2014/main" id="{4705A3A7-FE98-4045-A7FB-C5374FC30202}"/>
                </a:ext>
              </a:extLst>
            </p:cNvPr>
            <p:cNvSpPr/>
            <p:nvPr/>
          </p:nvSpPr>
          <p:spPr>
            <a:xfrm>
              <a:off x="7937500" y="1174750"/>
              <a:ext cx="3327399" cy="2595240"/>
            </a:xfrm>
            <a:custGeom>
              <a:avLst/>
              <a:gdLst>
                <a:gd name="connsiteX0" fmla="*/ 72008 w 3276364"/>
                <a:gd name="connsiteY0" fmla="*/ 72008 h 2556284"/>
                <a:gd name="connsiteX1" fmla="*/ 72008 w 3276364"/>
                <a:gd name="connsiteY1" fmla="*/ 2384987 h 2556284"/>
                <a:gd name="connsiteX2" fmla="*/ 1475841 w 3276364"/>
                <a:gd name="connsiteY2" fmla="*/ 2384987 h 2556284"/>
                <a:gd name="connsiteX3" fmla="*/ 1637843 w 3276364"/>
                <a:gd name="connsiteY3" fmla="*/ 2490658 h 2556284"/>
                <a:gd name="connsiteX4" fmla="*/ 1799844 w 3276364"/>
                <a:gd name="connsiteY4" fmla="*/ 2384987 h 2556284"/>
                <a:gd name="connsiteX5" fmla="*/ 3203677 w 3276364"/>
                <a:gd name="connsiteY5" fmla="*/ 2384987 h 2556284"/>
                <a:gd name="connsiteX6" fmla="*/ 3203677 w 3276364"/>
                <a:gd name="connsiteY6" fmla="*/ 72008 h 2556284"/>
                <a:gd name="connsiteX7" fmla="*/ 0 w 3276364"/>
                <a:gd name="connsiteY7" fmla="*/ 0 h 2556284"/>
                <a:gd name="connsiteX8" fmla="*/ 3276364 w 3276364"/>
                <a:gd name="connsiteY8" fmla="*/ 0 h 2556284"/>
                <a:gd name="connsiteX9" fmla="*/ 3276364 w 3276364"/>
                <a:gd name="connsiteY9" fmla="*/ 2556284 h 2556284"/>
                <a:gd name="connsiteX10" fmla="*/ 0 w 3276364"/>
                <a:gd name="connsiteY10" fmla="*/ 2556284 h 2556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6364" h="2556284">
                  <a:moveTo>
                    <a:pt x="72008" y="72008"/>
                  </a:moveTo>
                  <a:lnTo>
                    <a:pt x="72008" y="2384987"/>
                  </a:lnTo>
                  <a:lnTo>
                    <a:pt x="1475841" y="2384987"/>
                  </a:lnTo>
                  <a:lnTo>
                    <a:pt x="1637843" y="2490658"/>
                  </a:lnTo>
                  <a:lnTo>
                    <a:pt x="1799844" y="2384987"/>
                  </a:lnTo>
                  <a:lnTo>
                    <a:pt x="3203677" y="2384987"/>
                  </a:lnTo>
                  <a:lnTo>
                    <a:pt x="3203677" y="72008"/>
                  </a:lnTo>
                  <a:close/>
                  <a:moveTo>
                    <a:pt x="0" y="0"/>
                  </a:moveTo>
                  <a:lnTo>
                    <a:pt x="3276364" y="0"/>
                  </a:lnTo>
                  <a:lnTo>
                    <a:pt x="3276364" y="2556284"/>
                  </a:lnTo>
                  <a:lnTo>
                    <a:pt x="0" y="25562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7" name="ís1íďè">
              <a:extLst>
                <a:ext uri="{FF2B5EF4-FFF2-40B4-BE49-F238E27FC236}">
                  <a16:creationId xmlns:a16="http://schemas.microsoft.com/office/drawing/2014/main" id="{E4F86E58-381E-4382-9B67-7C59609FA07B}"/>
                </a:ext>
              </a:extLst>
            </p:cNvPr>
            <p:cNvSpPr/>
            <p:nvPr/>
          </p:nvSpPr>
          <p:spPr>
            <a:xfrm rot="10800000" flipV="1">
              <a:off x="1011523" y="4356700"/>
              <a:ext cx="3154026" cy="1643356"/>
            </a:xfrm>
            <a:prstGeom prst="round2SameRect">
              <a:avLst>
                <a:gd name="adj1" fmla="val 0"/>
                <a:gd name="adj2" fmla="val 1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rmAutofit/>
            </a:bodyPr>
            <a:lstStyle/>
            <a:p>
              <a:pPr algn="ctr">
                <a:lnSpc>
                  <a:spcPct val="170000"/>
                </a:lnSpc>
                <a:spcBef>
                  <a:spcPct val="0"/>
                </a:spcBef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</a:t>
              </a:r>
              <a:endParaRPr lang="zh-CN" altLang="en-US" sz="1400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 algn="ctr">
                <a:lnSpc>
                  <a:spcPct val="170000"/>
                </a:lnSpc>
                <a:spcBef>
                  <a:spcPct val="0"/>
                </a:spcBef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点击这里输入您的文字内容，点击输入文字。</a:t>
              </a:r>
              <a:endParaRPr lang="zh-CN" altLang="en-US" sz="1400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8" name="îslîďè">
              <a:extLst>
                <a:ext uri="{FF2B5EF4-FFF2-40B4-BE49-F238E27FC236}">
                  <a16:creationId xmlns:a16="http://schemas.microsoft.com/office/drawing/2014/main" id="{1D9EC644-2C80-4874-A364-A82AE5FAA3A8}"/>
                </a:ext>
              </a:extLst>
            </p:cNvPr>
            <p:cNvSpPr/>
            <p:nvPr/>
          </p:nvSpPr>
          <p:spPr>
            <a:xfrm>
              <a:off x="711573" y="3717656"/>
              <a:ext cx="3453977" cy="63197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b="1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zh-CN" altLang="en-US" b="1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9" name="íśḻíḓè">
              <a:extLst>
                <a:ext uri="{FF2B5EF4-FFF2-40B4-BE49-F238E27FC236}">
                  <a16:creationId xmlns:a16="http://schemas.microsoft.com/office/drawing/2014/main" id="{4A16F7E8-960E-4FA0-BFD9-C8A250529281}"/>
                </a:ext>
              </a:extLst>
            </p:cNvPr>
            <p:cNvSpPr/>
            <p:nvPr/>
          </p:nvSpPr>
          <p:spPr>
            <a:xfrm flipH="1" flipV="1">
              <a:off x="711573" y="4349629"/>
              <a:ext cx="299951" cy="44788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0" name="ïSļîḍê">
              <a:extLst>
                <a:ext uri="{FF2B5EF4-FFF2-40B4-BE49-F238E27FC236}">
                  <a16:creationId xmlns:a16="http://schemas.microsoft.com/office/drawing/2014/main" id="{3CAD75E2-03DE-452F-96FF-D4EC785E277C}"/>
                </a:ext>
              </a:extLst>
            </p:cNvPr>
            <p:cNvSpPr/>
            <p:nvPr/>
          </p:nvSpPr>
          <p:spPr>
            <a:xfrm>
              <a:off x="8018886" y="3717656"/>
              <a:ext cx="3453977" cy="63197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b="1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zh-CN" altLang="en-US" b="1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1" name="ísḷîḋé">
              <a:extLst>
                <a:ext uri="{FF2B5EF4-FFF2-40B4-BE49-F238E27FC236}">
                  <a16:creationId xmlns:a16="http://schemas.microsoft.com/office/drawing/2014/main" id="{F4F36113-D1CB-462D-8274-7C830E8F1F7E}"/>
                </a:ext>
              </a:extLst>
            </p:cNvPr>
            <p:cNvSpPr/>
            <p:nvPr/>
          </p:nvSpPr>
          <p:spPr>
            <a:xfrm flipV="1">
              <a:off x="11162290" y="4349629"/>
              <a:ext cx="299951" cy="447883"/>
            </a:xfrm>
            <a:prstGeom prst="rtTriangl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2" name="ïṣļïḋé">
              <a:extLst>
                <a:ext uri="{FF2B5EF4-FFF2-40B4-BE49-F238E27FC236}">
                  <a16:creationId xmlns:a16="http://schemas.microsoft.com/office/drawing/2014/main" id="{B376C09F-070D-47A1-B620-61F19FA999AE}"/>
                </a:ext>
              </a:extLst>
            </p:cNvPr>
            <p:cNvSpPr/>
            <p:nvPr/>
          </p:nvSpPr>
          <p:spPr>
            <a:xfrm flipH="1" flipV="1">
              <a:off x="4227866" y="4349629"/>
              <a:ext cx="299951" cy="447883"/>
            </a:xfrm>
            <a:prstGeom prst="rt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3" name="íṡlîḑê">
              <a:extLst>
                <a:ext uri="{FF2B5EF4-FFF2-40B4-BE49-F238E27FC236}">
                  <a16:creationId xmlns:a16="http://schemas.microsoft.com/office/drawing/2014/main" id="{FD41D1D3-21E8-4D02-BA8D-F5FEE9B4B500}"/>
                </a:ext>
              </a:extLst>
            </p:cNvPr>
            <p:cNvSpPr/>
            <p:nvPr/>
          </p:nvSpPr>
          <p:spPr>
            <a:xfrm flipV="1">
              <a:off x="7659211" y="4349629"/>
              <a:ext cx="299951" cy="447883"/>
            </a:xfrm>
            <a:prstGeom prst="rt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4" name="íṩľïdê">
              <a:extLst>
                <a:ext uri="{FF2B5EF4-FFF2-40B4-BE49-F238E27FC236}">
                  <a16:creationId xmlns:a16="http://schemas.microsoft.com/office/drawing/2014/main" id="{904EA61B-A03A-4053-952E-6C3D31FF075B}"/>
                </a:ext>
              </a:extLst>
            </p:cNvPr>
            <p:cNvSpPr/>
            <p:nvPr/>
          </p:nvSpPr>
          <p:spPr>
            <a:xfrm>
              <a:off x="4227866" y="3717656"/>
              <a:ext cx="3731296" cy="63197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b="1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zh-CN" altLang="en-US" b="1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5" name="îṥ1îďê">
              <a:extLst>
                <a:ext uri="{FF2B5EF4-FFF2-40B4-BE49-F238E27FC236}">
                  <a16:creationId xmlns:a16="http://schemas.microsoft.com/office/drawing/2014/main" id="{4D1F745E-8D16-466B-AEFC-44F5C10F3CE5}"/>
                </a:ext>
              </a:extLst>
            </p:cNvPr>
            <p:cNvSpPr/>
            <p:nvPr/>
          </p:nvSpPr>
          <p:spPr>
            <a:xfrm rot="10800000" flipV="1">
              <a:off x="4512826" y="4349630"/>
              <a:ext cx="3154026" cy="1643356"/>
            </a:xfrm>
            <a:prstGeom prst="round2SameRect">
              <a:avLst>
                <a:gd name="adj1" fmla="val 0"/>
                <a:gd name="adj2" fmla="val 1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rmAutofit/>
            </a:bodyPr>
            <a:lstStyle/>
            <a:p>
              <a:pPr algn="ctr">
                <a:lnSpc>
                  <a:spcPct val="170000"/>
                </a:lnSpc>
                <a:spcBef>
                  <a:spcPct val="0"/>
                </a:spcBef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</a:t>
              </a:r>
              <a:endParaRPr lang="zh-CN" altLang="en-US" sz="1400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 algn="ctr">
                <a:lnSpc>
                  <a:spcPct val="170000"/>
                </a:lnSpc>
                <a:spcBef>
                  <a:spcPct val="0"/>
                </a:spcBef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点击这里输入您的文字内容，点击输入文字。</a:t>
              </a:r>
              <a:endParaRPr lang="zh-CN" altLang="en-US" sz="1400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6" name="iŝḷidê">
              <a:extLst>
                <a:ext uri="{FF2B5EF4-FFF2-40B4-BE49-F238E27FC236}">
                  <a16:creationId xmlns:a16="http://schemas.microsoft.com/office/drawing/2014/main" id="{ED1CABC6-825F-4A33-89EA-BA4FF26699BB}"/>
                </a:ext>
              </a:extLst>
            </p:cNvPr>
            <p:cNvSpPr/>
            <p:nvPr/>
          </p:nvSpPr>
          <p:spPr>
            <a:xfrm rot="10800000" flipV="1">
              <a:off x="8018886" y="4356700"/>
              <a:ext cx="3154026" cy="1643356"/>
            </a:xfrm>
            <a:prstGeom prst="round2SameRect">
              <a:avLst>
                <a:gd name="adj1" fmla="val 0"/>
                <a:gd name="adj2" fmla="val 10000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rmAutofit/>
            </a:bodyPr>
            <a:lstStyle/>
            <a:p>
              <a:pPr algn="ctr">
                <a:lnSpc>
                  <a:spcPct val="170000"/>
                </a:lnSpc>
                <a:spcBef>
                  <a:spcPct val="0"/>
                </a:spcBef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</a:t>
              </a:r>
              <a:endParaRPr lang="zh-CN" altLang="en-US" sz="1400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 algn="ctr">
                <a:lnSpc>
                  <a:spcPct val="170000"/>
                </a:lnSpc>
                <a:spcBef>
                  <a:spcPct val="0"/>
                </a:spcBef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点击这里输入您的文字内容，点击输入文字。</a:t>
              </a:r>
              <a:endParaRPr lang="zh-CN" altLang="en-US" sz="1400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554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014e37c3-d30b-43a9-a412-91c2c914ab79"/>
          <p:cNvGrpSpPr>
            <a:grpSpLocks noChangeAspect="1"/>
          </p:cNvGrpSpPr>
          <p:nvPr/>
        </p:nvGrpSpPr>
        <p:grpSpPr>
          <a:xfrm>
            <a:off x="1297308" y="1971608"/>
            <a:ext cx="9613068" cy="3605664"/>
            <a:chOff x="1307468" y="1697288"/>
            <a:chExt cx="9613068" cy="3605664"/>
          </a:xfrm>
        </p:grpSpPr>
        <p:grpSp>
          <p:nvGrpSpPr>
            <p:cNvPr id="8" name="Group 18"/>
            <p:cNvGrpSpPr/>
            <p:nvPr/>
          </p:nvGrpSpPr>
          <p:grpSpPr>
            <a:xfrm>
              <a:off x="3809378" y="2634757"/>
              <a:ext cx="4573245" cy="2404094"/>
              <a:chOff x="3676269" y="2136032"/>
              <a:chExt cx="4839464" cy="2544042"/>
            </a:xfrm>
          </p:grpSpPr>
          <p:sp>
            <p:nvSpPr>
              <p:cNvPr id="36" name="îŝḷîḓé-Freeform: Shape 1"/>
              <p:cNvSpPr/>
              <p:nvPr/>
            </p:nvSpPr>
            <p:spPr>
              <a:xfrm>
                <a:off x="3855000" y="2356008"/>
                <a:ext cx="1201560" cy="810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208" y="21600"/>
                    </a:moveTo>
                    <a:lnTo>
                      <a:pt x="21600" y="18493"/>
                    </a:lnTo>
                    <a:lnTo>
                      <a:pt x="0" y="0"/>
                    </a:lnTo>
                    <a:cubicBezTo>
                      <a:pt x="0" y="0"/>
                      <a:pt x="14208" y="21600"/>
                      <a:pt x="14208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7" name="îŝḷîḓé-Freeform: Shape 2"/>
              <p:cNvSpPr/>
              <p:nvPr/>
            </p:nvSpPr>
            <p:spPr>
              <a:xfrm>
                <a:off x="7140897" y="2356008"/>
                <a:ext cx="1201574" cy="810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393" y="21600"/>
                    </a:moveTo>
                    <a:lnTo>
                      <a:pt x="0" y="18493"/>
                    </a:lnTo>
                    <a:lnTo>
                      <a:pt x="21600" y="0"/>
                    </a:lnTo>
                    <a:cubicBezTo>
                      <a:pt x="21600" y="0"/>
                      <a:pt x="7393" y="21600"/>
                      <a:pt x="7393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38" name="Group 3"/>
              <p:cNvGrpSpPr/>
              <p:nvPr/>
            </p:nvGrpSpPr>
            <p:grpSpPr>
              <a:xfrm>
                <a:off x="3676269" y="2163529"/>
                <a:ext cx="439935" cy="439920"/>
                <a:chOff x="0" y="0"/>
                <a:chExt cx="879867" cy="879838"/>
              </a:xfrm>
              <a:solidFill>
                <a:schemeClr val="bg1"/>
              </a:solidFill>
            </p:grpSpPr>
            <p:sp>
              <p:nvSpPr>
                <p:cNvPr id="51" name="îŝḷîḓé-Oval 4"/>
                <p:cNvSpPr/>
                <p:nvPr/>
              </p:nvSpPr>
              <p:spPr>
                <a:xfrm>
                  <a:off x="0" y="0"/>
                  <a:ext cx="879867" cy="87983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>
                  <a:solidFill>
                    <a:srgbClr val="DCDEE0"/>
                  </a:solidFill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52" name="îŝḷîḓé-Freeform: Shape 5"/>
                <p:cNvSpPr/>
                <p:nvPr/>
              </p:nvSpPr>
              <p:spPr>
                <a:xfrm>
                  <a:off x="230842" y="230829"/>
                  <a:ext cx="418182" cy="4181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0800"/>
                      </a:moveTo>
                      <a:cubicBezTo>
                        <a:pt x="21600" y="11795"/>
                        <a:pt x="21514" y="12600"/>
                        <a:pt x="20518" y="12600"/>
                      </a:cubicBezTo>
                      <a:lnTo>
                        <a:pt x="12600" y="12600"/>
                      </a:lnTo>
                      <a:lnTo>
                        <a:pt x="12600" y="20518"/>
                      </a:lnTo>
                      <a:cubicBezTo>
                        <a:pt x="12600" y="21512"/>
                        <a:pt x="11795" y="21600"/>
                        <a:pt x="10800" y="21600"/>
                      </a:cubicBezTo>
                      <a:cubicBezTo>
                        <a:pt x="9805" y="21600"/>
                        <a:pt x="9000" y="21512"/>
                        <a:pt x="9000" y="20518"/>
                      </a:cubicBezTo>
                      <a:lnTo>
                        <a:pt x="9000" y="12600"/>
                      </a:lnTo>
                      <a:lnTo>
                        <a:pt x="1082" y="12600"/>
                      </a:lnTo>
                      <a:cubicBezTo>
                        <a:pt x="88" y="12600"/>
                        <a:pt x="0" y="11796"/>
                        <a:pt x="0" y="10800"/>
                      </a:cubicBezTo>
                      <a:cubicBezTo>
                        <a:pt x="0" y="9805"/>
                        <a:pt x="88" y="9000"/>
                        <a:pt x="1082" y="9000"/>
                      </a:cubicBezTo>
                      <a:lnTo>
                        <a:pt x="9000" y="9000"/>
                      </a:lnTo>
                      <a:lnTo>
                        <a:pt x="9000" y="1082"/>
                      </a:lnTo>
                      <a:cubicBezTo>
                        <a:pt x="9000" y="86"/>
                        <a:pt x="9805" y="0"/>
                        <a:pt x="10800" y="0"/>
                      </a:cubicBezTo>
                      <a:cubicBezTo>
                        <a:pt x="11795" y="0"/>
                        <a:pt x="12600" y="86"/>
                        <a:pt x="12600" y="1082"/>
                      </a:cubicBezTo>
                      <a:lnTo>
                        <a:pt x="12600" y="9000"/>
                      </a:lnTo>
                      <a:lnTo>
                        <a:pt x="20518" y="9000"/>
                      </a:lnTo>
                      <a:cubicBezTo>
                        <a:pt x="21514" y="9000"/>
                        <a:pt x="21600" y="9805"/>
                        <a:pt x="21600" y="10800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grpSp>
            <p:nvGrpSpPr>
              <p:cNvPr id="39" name="Group 6"/>
              <p:cNvGrpSpPr/>
              <p:nvPr/>
            </p:nvGrpSpPr>
            <p:grpSpPr>
              <a:xfrm>
                <a:off x="8075798" y="2136032"/>
                <a:ext cx="439935" cy="439934"/>
                <a:chOff x="0" y="0"/>
                <a:chExt cx="879867" cy="879866"/>
              </a:xfrm>
            </p:grpSpPr>
            <p:sp>
              <p:nvSpPr>
                <p:cNvPr id="49" name="îŝḷîḓé-Oval 7"/>
                <p:cNvSpPr/>
                <p:nvPr/>
              </p:nvSpPr>
              <p:spPr>
                <a:xfrm>
                  <a:off x="0" y="0"/>
                  <a:ext cx="879867" cy="879866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>
                  <a:solidFill>
                    <a:srgbClr val="DCDEE0"/>
                  </a:solidFill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50" name="îŝḷîḓé-Freeform: Shape 8"/>
                <p:cNvSpPr/>
                <p:nvPr/>
              </p:nvSpPr>
              <p:spPr>
                <a:xfrm>
                  <a:off x="245534" y="214775"/>
                  <a:ext cx="388799" cy="3995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494" extrusionOk="0">
                      <a:moveTo>
                        <a:pt x="17852" y="10732"/>
                      </a:moveTo>
                      <a:lnTo>
                        <a:pt x="15287" y="8141"/>
                      </a:lnTo>
                      <a:lnTo>
                        <a:pt x="14103" y="9287"/>
                      </a:lnTo>
                      <a:lnTo>
                        <a:pt x="16780" y="11770"/>
                      </a:lnTo>
                      <a:lnTo>
                        <a:pt x="14104" y="14253"/>
                      </a:lnTo>
                      <a:lnTo>
                        <a:pt x="15288" y="15399"/>
                      </a:lnTo>
                      <a:lnTo>
                        <a:pt x="17852" y="12808"/>
                      </a:lnTo>
                      <a:lnTo>
                        <a:pt x="20416" y="15399"/>
                      </a:lnTo>
                      <a:lnTo>
                        <a:pt x="21600" y="14253"/>
                      </a:lnTo>
                      <a:lnTo>
                        <a:pt x="18924" y="11770"/>
                      </a:lnTo>
                      <a:lnTo>
                        <a:pt x="21599" y="9287"/>
                      </a:lnTo>
                      <a:lnTo>
                        <a:pt x="20415" y="8141"/>
                      </a:lnTo>
                      <a:cubicBezTo>
                        <a:pt x="20415" y="8141"/>
                        <a:pt x="17852" y="10732"/>
                        <a:pt x="17852" y="10732"/>
                      </a:cubicBezTo>
                      <a:close/>
                      <a:moveTo>
                        <a:pt x="17840" y="20553"/>
                      </a:moveTo>
                      <a:cubicBezTo>
                        <a:pt x="17840" y="18126"/>
                        <a:pt x="15400" y="16891"/>
                        <a:pt x="13023" y="15899"/>
                      </a:cubicBezTo>
                      <a:cubicBezTo>
                        <a:pt x="10654" y="14912"/>
                        <a:pt x="9898" y="14080"/>
                        <a:pt x="9898" y="12297"/>
                      </a:cubicBezTo>
                      <a:cubicBezTo>
                        <a:pt x="9898" y="11229"/>
                        <a:pt x="10621" y="11577"/>
                        <a:pt x="10938" y="9617"/>
                      </a:cubicBezTo>
                      <a:cubicBezTo>
                        <a:pt x="11072" y="8804"/>
                        <a:pt x="11710" y="9604"/>
                        <a:pt x="11833" y="7749"/>
                      </a:cubicBezTo>
                      <a:cubicBezTo>
                        <a:pt x="11833" y="7010"/>
                        <a:pt x="11483" y="6826"/>
                        <a:pt x="11483" y="6826"/>
                      </a:cubicBezTo>
                      <a:cubicBezTo>
                        <a:pt x="11483" y="6826"/>
                        <a:pt x="11661" y="5732"/>
                        <a:pt x="11730" y="4889"/>
                      </a:cubicBezTo>
                      <a:cubicBezTo>
                        <a:pt x="11801" y="4006"/>
                        <a:pt x="11286" y="2123"/>
                        <a:pt x="9163" y="1545"/>
                      </a:cubicBezTo>
                      <a:cubicBezTo>
                        <a:pt x="8792" y="1177"/>
                        <a:pt x="8541" y="592"/>
                        <a:pt x="9684" y="7"/>
                      </a:cubicBezTo>
                      <a:cubicBezTo>
                        <a:pt x="7184" y="-106"/>
                        <a:pt x="6603" y="1160"/>
                        <a:pt x="5272" y="2092"/>
                      </a:cubicBezTo>
                      <a:cubicBezTo>
                        <a:pt x="4139" y="2909"/>
                        <a:pt x="3834" y="4202"/>
                        <a:pt x="3888" y="4890"/>
                      </a:cubicBezTo>
                      <a:cubicBezTo>
                        <a:pt x="3961" y="5733"/>
                        <a:pt x="4137" y="6827"/>
                        <a:pt x="4137" y="6827"/>
                      </a:cubicBezTo>
                      <a:cubicBezTo>
                        <a:pt x="4137" y="6827"/>
                        <a:pt x="3787" y="7011"/>
                        <a:pt x="3787" y="7750"/>
                      </a:cubicBezTo>
                      <a:cubicBezTo>
                        <a:pt x="3910" y="9606"/>
                        <a:pt x="4550" y="8805"/>
                        <a:pt x="4683" y="9618"/>
                      </a:cubicBezTo>
                      <a:cubicBezTo>
                        <a:pt x="5000" y="11578"/>
                        <a:pt x="5724" y="11230"/>
                        <a:pt x="5724" y="12298"/>
                      </a:cubicBezTo>
                      <a:cubicBezTo>
                        <a:pt x="5724" y="14081"/>
                        <a:pt x="5487" y="14686"/>
                        <a:pt x="3118" y="15674"/>
                      </a:cubicBezTo>
                      <a:cubicBezTo>
                        <a:pt x="740" y="16664"/>
                        <a:pt x="0" y="18253"/>
                        <a:pt x="12" y="20553"/>
                      </a:cubicBezTo>
                      <a:cubicBezTo>
                        <a:pt x="16" y="21241"/>
                        <a:pt x="0" y="21494"/>
                        <a:pt x="0" y="21494"/>
                      </a:cubicBezTo>
                      <a:lnTo>
                        <a:pt x="17852" y="21494"/>
                      </a:lnTo>
                      <a:cubicBezTo>
                        <a:pt x="17852" y="21494"/>
                        <a:pt x="17840" y="21241"/>
                        <a:pt x="17840" y="2055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grpSp>
            <p:nvGrpSpPr>
              <p:cNvPr id="40" name="Group 9"/>
              <p:cNvGrpSpPr/>
              <p:nvPr/>
            </p:nvGrpSpPr>
            <p:grpSpPr>
              <a:xfrm>
                <a:off x="4693660" y="3084680"/>
                <a:ext cx="1348437" cy="911351"/>
                <a:chOff x="4693660" y="3084680"/>
                <a:chExt cx="1348437" cy="911351"/>
              </a:xfrm>
            </p:grpSpPr>
            <p:sp>
              <p:nvSpPr>
                <p:cNvPr id="47" name="îŝḷîḓé-Freeform: Shape 10"/>
                <p:cNvSpPr/>
                <p:nvPr/>
              </p:nvSpPr>
              <p:spPr>
                <a:xfrm>
                  <a:off x="4693660" y="3084680"/>
                  <a:ext cx="1348437" cy="911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997" y="0"/>
                      </a:moveTo>
                      <a:lnTo>
                        <a:pt x="0" y="2934"/>
                      </a:lnTo>
                      <a:lnTo>
                        <a:pt x="12305" y="21600"/>
                      </a:lnTo>
                      <a:lnTo>
                        <a:pt x="12322" y="21583"/>
                      </a:lnTo>
                      <a:lnTo>
                        <a:pt x="21600" y="12476"/>
                      </a:lnTo>
                      <a:cubicBezTo>
                        <a:pt x="21600" y="12476"/>
                        <a:pt x="6997" y="0"/>
                        <a:pt x="69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8" name="îŝḷîḓé-Freeform: Shape 11"/>
                <p:cNvSpPr/>
                <p:nvPr/>
              </p:nvSpPr>
              <p:spPr>
                <a:xfrm>
                  <a:off x="5342468" y="3446892"/>
                  <a:ext cx="249236" cy="18692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62" y="12600"/>
                      </a:moveTo>
                      <a:cubicBezTo>
                        <a:pt x="21442" y="12600"/>
                        <a:pt x="21600" y="12811"/>
                        <a:pt x="21600" y="13050"/>
                      </a:cubicBezTo>
                      <a:lnTo>
                        <a:pt x="21600" y="15750"/>
                      </a:lnTo>
                      <a:cubicBezTo>
                        <a:pt x="21600" y="15989"/>
                        <a:pt x="21442" y="16200"/>
                        <a:pt x="21262" y="16200"/>
                      </a:cubicBezTo>
                      <a:lnTo>
                        <a:pt x="17550" y="16200"/>
                      </a:lnTo>
                      <a:lnTo>
                        <a:pt x="17550" y="21150"/>
                      </a:lnTo>
                      <a:cubicBezTo>
                        <a:pt x="17550" y="21389"/>
                        <a:pt x="17392" y="21600"/>
                        <a:pt x="17212" y="21600"/>
                      </a:cubicBezTo>
                      <a:lnTo>
                        <a:pt x="15187" y="21600"/>
                      </a:lnTo>
                      <a:cubicBezTo>
                        <a:pt x="15008" y="21600"/>
                        <a:pt x="14850" y="21389"/>
                        <a:pt x="14850" y="21150"/>
                      </a:cubicBezTo>
                      <a:lnTo>
                        <a:pt x="14850" y="16200"/>
                      </a:lnTo>
                      <a:lnTo>
                        <a:pt x="11137" y="16200"/>
                      </a:lnTo>
                      <a:cubicBezTo>
                        <a:pt x="10958" y="16200"/>
                        <a:pt x="10800" y="15989"/>
                        <a:pt x="10800" y="15750"/>
                      </a:cubicBezTo>
                      <a:lnTo>
                        <a:pt x="10800" y="13050"/>
                      </a:lnTo>
                      <a:cubicBezTo>
                        <a:pt x="10800" y="12811"/>
                        <a:pt x="10958" y="12600"/>
                        <a:pt x="11137" y="12600"/>
                      </a:cubicBezTo>
                      <a:lnTo>
                        <a:pt x="14850" y="12600"/>
                      </a:lnTo>
                      <a:lnTo>
                        <a:pt x="14850" y="7650"/>
                      </a:lnTo>
                      <a:cubicBezTo>
                        <a:pt x="14850" y="7411"/>
                        <a:pt x="15008" y="7200"/>
                        <a:pt x="15187" y="7200"/>
                      </a:cubicBezTo>
                      <a:lnTo>
                        <a:pt x="17212" y="7200"/>
                      </a:lnTo>
                      <a:cubicBezTo>
                        <a:pt x="17392" y="7200"/>
                        <a:pt x="17550" y="7411"/>
                        <a:pt x="17550" y="7650"/>
                      </a:cubicBezTo>
                      <a:lnTo>
                        <a:pt x="17550" y="12600"/>
                      </a:lnTo>
                      <a:cubicBezTo>
                        <a:pt x="17550" y="12600"/>
                        <a:pt x="21262" y="12600"/>
                        <a:pt x="21262" y="12600"/>
                      </a:cubicBezTo>
                      <a:close/>
                      <a:moveTo>
                        <a:pt x="3375" y="5400"/>
                      </a:moveTo>
                      <a:cubicBezTo>
                        <a:pt x="3375" y="2419"/>
                        <a:pt x="5189" y="0"/>
                        <a:pt x="7425" y="0"/>
                      </a:cubicBezTo>
                      <a:cubicBezTo>
                        <a:pt x="9661" y="0"/>
                        <a:pt x="11475" y="2419"/>
                        <a:pt x="11475" y="5400"/>
                      </a:cubicBezTo>
                      <a:cubicBezTo>
                        <a:pt x="11475" y="8381"/>
                        <a:pt x="9661" y="10800"/>
                        <a:pt x="7425" y="10800"/>
                      </a:cubicBezTo>
                      <a:cubicBezTo>
                        <a:pt x="5189" y="10800"/>
                        <a:pt x="3375" y="8381"/>
                        <a:pt x="3375" y="5400"/>
                      </a:cubicBezTo>
                      <a:close/>
                      <a:moveTo>
                        <a:pt x="11137" y="17550"/>
                      </a:moveTo>
                      <a:lnTo>
                        <a:pt x="13837" y="17550"/>
                      </a:lnTo>
                      <a:lnTo>
                        <a:pt x="13837" y="20897"/>
                      </a:lnTo>
                      <a:cubicBezTo>
                        <a:pt x="13321" y="21403"/>
                        <a:pt x="12667" y="21600"/>
                        <a:pt x="12034" y="21600"/>
                      </a:cubicBezTo>
                      <a:lnTo>
                        <a:pt x="2816" y="21600"/>
                      </a:lnTo>
                      <a:cubicBezTo>
                        <a:pt x="1129" y="21600"/>
                        <a:pt x="0" y="20250"/>
                        <a:pt x="0" y="17958"/>
                      </a:cubicBezTo>
                      <a:cubicBezTo>
                        <a:pt x="0" y="14780"/>
                        <a:pt x="559" y="9900"/>
                        <a:pt x="3649" y="9900"/>
                      </a:cubicBezTo>
                      <a:cubicBezTo>
                        <a:pt x="3818" y="9900"/>
                        <a:pt x="3934" y="9998"/>
                        <a:pt x="4061" y="10139"/>
                      </a:cubicBezTo>
                      <a:cubicBezTo>
                        <a:pt x="5094" y="11194"/>
                        <a:pt x="6096" y="11855"/>
                        <a:pt x="7425" y="11855"/>
                      </a:cubicBezTo>
                      <a:cubicBezTo>
                        <a:pt x="8754" y="11855"/>
                        <a:pt x="9756" y="11194"/>
                        <a:pt x="10789" y="10139"/>
                      </a:cubicBezTo>
                      <a:cubicBezTo>
                        <a:pt x="10916" y="9998"/>
                        <a:pt x="11032" y="9900"/>
                        <a:pt x="11201" y="9900"/>
                      </a:cubicBezTo>
                      <a:cubicBezTo>
                        <a:pt x="12097" y="9900"/>
                        <a:pt x="12888" y="10350"/>
                        <a:pt x="13489" y="11250"/>
                      </a:cubicBezTo>
                      <a:lnTo>
                        <a:pt x="11137" y="11250"/>
                      </a:lnTo>
                      <a:cubicBezTo>
                        <a:pt x="10399" y="11250"/>
                        <a:pt x="9788" y="12066"/>
                        <a:pt x="9788" y="13050"/>
                      </a:cubicBezTo>
                      <a:lnTo>
                        <a:pt x="9788" y="15750"/>
                      </a:lnTo>
                      <a:cubicBezTo>
                        <a:pt x="9788" y="16734"/>
                        <a:pt x="10399" y="17550"/>
                        <a:pt x="11137" y="1755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grpSp>
            <p:nvGrpSpPr>
              <p:cNvPr id="41" name="Group 12"/>
              <p:cNvGrpSpPr/>
              <p:nvPr/>
            </p:nvGrpSpPr>
            <p:grpSpPr>
              <a:xfrm>
                <a:off x="6151004" y="3084680"/>
                <a:ext cx="1348430" cy="911351"/>
                <a:chOff x="6151004" y="3084680"/>
                <a:chExt cx="1348430" cy="911351"/>
              </a:xfrm>
            </p:grpSpPr>
            <p:sp>
              <p:nvSpPr>
                <p:cNvPr id="45" name="îŝḷîḓé-Freeform: Shape 13"/>
                <p:cNvSpPr/>
                <p:nvPr/>
              </p:nvSpPr>
              <p:spPr>
                <a:xfrm>
                  <a:off x="6151004" y="3084680"/>
                  <a:ext cx="1348430" cy="911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4603" y="0"/>
                      </a:moveTo>
                      <a:lnTo>
                        <a:pt x="21600" y="2934"/>
                      </a:lnTo>
                      <a:lnTo>
                        <a:pt x="9295" y="21600"/>
                      </a:lnTo>
                      <a:lnTo>
                        <a:pt x="9278" y="21583"/>
                      </a:lnTo>
                      <a:lnTo>
                        <a:pt x="0" y="12476"/>
                      </a:lnTo>
                      <a:cubicBezTo>
                        <a:pt x="0" y="12476"/>
                        <a:pt x="14603" y="0"/>
                        <a:pt x="146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6" name="îŝḷîḓé-Freeform: Shape 14"/>
                <p:cNvSpPr/>
                <p:nvPr/>
              </p:nvSpPr>
              <p:spPr>
                <a:xfrm>
                  <a:off x="6705517" y="3460119"/>
                  <a:ext cx="182356" cy="16047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7776" y="5891"/>
                      </a:moveTo>
                      <a:lnTo>
                        <a:pt x="4320" y="5891"/>
                      </a:lnTo>
                      <a:cubicBezTo>
                        <a:pt x="4320" y="7855"/>
                        <a:pt x="4320" y="9818"/>
                        <a:pt x="4320" y="9818"/>
                      </a:cubicBezTo>
                      <a:cubicBezTo>
                        <a:pt x="4320" y="10907"/>
                        <a:pt x="5090" y="11782"/>
                        <a:pt x="6048" y="11782"/>
                      </a:cubicBezTo>
                      <a:cubicBezTo>
                        <a:pt x="7088" y="11782"/>
                        <a:pt x="7574" y="11782"/>
                        <a:pt x="7776" y="11782"/>
                      </a:cubicBezTo>
                      <a:cubicBezTo>
                        <a:pt x="7776" y="11782"/>
                        <a:pt x="7776" y="5891"/>
                        <a:pt x="7776" y="5891"/>
                      </a:cubicBezTo>
                      <a:close/>
                      <a:moveTo>
                        <a:pt x="21600" y="21600"/>
                      </a:moveTo>
                      <a:lnTo>
                        <a:pt x="6048" y="21600"/>
                      </a:lnTo>
                      <a:lnTo>
                        <a:pt x="6048" y="18655"/>
                      </a:lnTo>
                      <a:lnTo>
                        <a:pt x="7776" y="15709"/>
                      </a:lnTo>
                      <a:cubicBezTo>
                        <a:pt x="7628" y="15709"/>
                        <a:pt x="6197" y="15709"/>
                        <a:pt x="6048" y="15709"/>
                      </a:cubicBezTo>
                      <a:cubicBezTo>
                        <a:pt x="3186" y="15709"/>
                        <a:pt x="864" y="13070"/>
                        <a:pt x="864" y="9818"/>
                      </a:cubicBezTo>
                      <a:lnTo>
                        <a:pt x="864" y="4909"/>
                      </a:lnTo>
                      <a:lnTo>
                        <a:pt x="0" y="3927"/>
                      </a:lnTo>
                      <a:lnTo>
                        <a:pt x="432" y="1964"/>
                      </a:lnTo>
                      <a:lnTo>
                        <a:pt x="6912" y="1964"/>
                      </a:lnTo>
                      <a:lnTo>
                        <a:pt x="7344" y="0"/>
                      </a:lnTo>
                      <a:lnTo>
                        <a:pt x="20304" y="0"/>
                      </a:lnTo>
                      <a:lnTo>
                        <a:pt x="20736" y="2945"/>
                      </a:lnTo>
                      <a:lnTo>
                        <a:pt x="19872" y="3436"/>
                      </a:lnTo>
                      <a:lnTo>
                        <a:pt x="19872" y="15709"/>
                      </a:lnTo>
                      <a:lnTo>
                        <a:pt x="21600" y="18655"/>
                      </a:lnTo>
                      <a:cubicBezTo>
                        <a:pt x="21600" y="18655"/>
                        <a:pt x="21600" y="21600"/>
                        <a:pt x="21600" y="216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grpSp>
            <p:nvGrpSpPr>
              <p:cNvPr id="42" name="Group 15"/>
              <p:cNvGrpSpPr/>
              <p:nvPr/>
            </p:nvGrpSpPr>
            <p:grpSpPr>
              <a:xfrm>
                <a:off x="5504823" y="3648370"/>
                <a:ext cx="1197217" cy="1031704"/>
                <a:chOff x="5504823" y="3648370"/>
                <a:chExt cx="1197217" cy="1031704"/>
              </a:xfrm>
            </p:grpSpPr>
            <p:sp>
              <p:nvSpPr>
                <p:cNvPr id="43" name="îŝḷîḓé-Freeform: Shape 16"/>
                <p:cNvSpPr/>
                <p:nvPr/>
              </p:nvSpPr>
              <p:spPr>
                <a:xfrm>
                  <a:off x="5504823" y="3648370"/>
                  <a:ext cx="1197217" cy="103170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56" y="0"/>
                      </a:moveTo>
                      <a:lnTo>
                        <a:pt x="917" y="7575"/>
                      </a:lnTo>
                      <a:lnTo>
                        <a:pt x="0" y="8280"/>
                      </a:lnTo>
                      <a:lnTo>
                        <a:pt x="10685" y="21600"/>
                      </a:lnTo>
                      <a:lnTo>
                        <a:pt x="21600" y="8349"/>
                      </a:lnTo>
                    </a:path>
                  </a:pathLst>
                </a:custGeom>
                <a:solidFill>
                  <a:schemeClr val="accent4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4" name="îŝḷîḓé-Freeform: Shape 17"/>
                <p:cNvSpPr/>
                <p:nvPr/>
              </p:nvSpPr>
              <p:spPr>
                <a:xfrm>
                  <a:off x="5999252" y="4058203"/>
                  <a:ext cx="212038" cy="2120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138" y="19791"/>
                      </a:moveTo>
                      <a:lnTo>
                        <a:pt x="19803" y="21138"/>
                      </a:lnTo>
                      <a:cubicBezTo>
                        <a:pt x="19504" y="21425"/>
                        <a:pt x="19092" y="21600"/>
                        <a:pt x="18668" y="21600"/>
                      </a:cubicBezTo>
                      <a:cubicBezTo>
                        <a:pt x="18243" y="21600"/>
                        <a:pt x="17832" y="21425"/>
                        <a:pt x="17545" y="21138"/>
                      </a:cubicBezTo>
                      <a:lnTo>
                        <a:pt x="13015" y="16596"/>
                      </a:lnTo>
                      <a:cubicBezTo>
                        <a:pt x="12715" y="16309"/>
                        <a:pt x="12541" y="15897"/>
                        <a:pt x="12541" y="15473"/>
                      </a:cubicBezTo>
                      <a:cubicBezTo>
                        <a:pt x="12541" y="14999"/>
                        <a:pt x="12740" y="14612"/>
                        <a:pt x="13077" y="14275"/>
                      </a:cubicBezTo>
                      <a:lnTo>
                        <a:pt x="9883" y="11081"/>
                      </a:lnTo>
                      <a:lnTo>
                        <a:pt x="8311" y="12653"/>
                      </a:lnTo>
                      <a:cubicBezTo>
                        <a:pt x="8198" y="12765"/>
                        <a:pt x="8049" y="12828"/>
                        <a:pt x="7886" y="12828"/>
                      </a:cubicBezTo>
                      <a:cubicBezTo>
                        <a:pt x="7724" y="12828"/>
                        <a:pt x="7574" y="12765"/>
                        <a:pt x="7462" y="12653"/>
                      </a:cubicBezTo>
                      <a:cubicBezTo>
                        <a:pt x="7836" y="13027"/>
                        <a:pt x="8186" y="13302"/>
                        <a:pt x="8186" y="13876"/>
                      </a:cubicBezTo>
                      <a:cubicBezTo>
                        <a:pt x="8186" y="14200"/>
                        <a:pt x="8061" y="14487"/>
                        <a:pt x="7836" y="14724"/>
                      </a:cubicBezTo>
                      <a:cubicBezTo>
                        <a:pt x="7412" y="15174"/>
                        <a:pt x="6963" y="15773"/>
                        <a:pt x="6289" y="15773"/>
                      </a:cubicBezTo>
                      <a:cubicBezTo>
                        <a:pt x="5977" y="15773"/>
                        <a:pt x="5665" y="15648"/>
                        <a:pt x="5441" y="15423"/>
                      </a:cubicBezTo>
                      <a:lnTo>
                        <a:pt x="349" y="10332"/>
                      </a:lnTo>
                      <a:cubicBezTo>
                        <a:pt x="125" y="10107"/>
                        <a:pt x="0" y="9795"/>
                        <a:pt x="0" y="9484"/>
                      </a:cubicBezTo>
                      <a:cubicBezTo>
                        <a:pt x="0" y="8810"/>
                        <a:pt x="599" y="8360"/>
                        <a:pt x="1048" y="7936"/>
                      </a:cubicBezTo>
                      <a:cubicBezTo>
                        <a:pt x="1285" y="7712"/>
                        <a:pt x="1572" y="7587"/>
                        <a:pt x="1897" y="7587"/>
                      </a:cubicBezTo>
                      <a:cubicBezTo>
                        <a:pt x="2471" y="7587"/>
                        <a:pt x="2745" y="7936"/>
                        <a:pt x="3120" y="8311"/>
                      </a:cubicBezTo>
                      <a:cubicBezTo>
                        <a:pt x="3007" y="8198"/>
                        <a:pt x="2945" y="8049"/>
                        <a:pt x="2945" y="7886"/>
                      </a:cubicBezTo>
                      <a:cubicBezTo>
                        <a:pt x="2945" y="7724"/>
                        <a:pt x="3007" y="7574"/>
                        <a:pt x="3120" y="7462"/>
                      </a:cubicBezTo>
                      <a:lnTo>
                        <a:pt x="7462" y="3120"/>
                      </a:lnTo>
                      <a:cubicBezTo>
                        <a:pt x="7574" y="3007"/>
                        <a:pt x="7724" y="2945"/>
                        <a:pt x="7886" y="2945"/>
                      </a:cubicBezTo>
                      <a:cubicBezTo>
                        <a:pt x="8049" y="2945"/>
                        <a:pt x="8198" y="3007"/>
                        <a:pt x="8311" y="3120"/>
                      </a:cubicBezTo>
                      <a:cubicBezTo>
                        <a:pt x="7936" y="2745"/>
                        <a:pt x="7587" y="2471"/>
                        <a:pt x="7587" y="1897"/>
                      </a:cubicBezTo>
                      <a:cubicBezTo>
                        <a:pt x="7587" y="1572"/>
                        <a:pt x="7712" y="1285"/>
                        <a:pt x="7936" y="1048"/>
                      </a:cubicBezTo>
                      <a:cubicBezTo>
                        <a:pt x="8360" y="599"/>
                        <a:pt x="8810" y="0"/>
                        <a:pt x="9484" y="0"/>
                      </a:cubicBezTo>
                      <a:cubicBezTo>
                        <a:pt x="9795" y="0"/>
                        <a:pt x="10107" y="125"/>
                        <a:pt x="10332" y="349"/>
                      </a:cubicBezTo>
                      <a:lnTo>
                        <a:pt x="15423" y="5441"/>
                      </a:lnTo>
                      <a:cubicBezTo>
                        <a:pt x="15648" y="5665"/>
                        <a:pt x="15773" y="5977"/>
                        <a:pt x="15773" y="6289"/>
                      </a:cubicBezTo>
                      <a:cubicBezTo>
                        <a:pt x="15773" y="6963"/>
                        <a:pt x="15174" y="7412"/>
                        <a:pt x="14724" y="7836"/>
                      </a:cubicBezTo>
                      <a:cubicBezTo>
                        <a:pt x="14487" y="8061"/>
                        <a:pt x="14200" y="8186"/>
                        <a:pt x="13876" y="8186"/>
                      </a:cubicBezTo>
                      <a:cubicBezTo>
                        <a:pt x="13302" y="8186"/>
                        <a:pt x="13027" y="7836"/>
                        <a:pt x="12653" y="7462"/>
                      </a:cubicBezTo>
                      <a:cubicBezTo>
                        <a:pt x="12765" y="7574"/>
                        <a:pt x="12828" y="7724"/>
                        <a:pt x="12828" y="7886"/>
                      </a:cubicBezTo>
                      <a:cubicBezTo>
                        <a:pt x="12828" y="8049"/>
                        <a:pt x="12765" y="8198"/>
                        <a:pt x="12653" y="8311"/>
                      </a:cubicBezTo>
                      <a:lnTo>
                        <a:pt x="11081" y="9883"/>
                      </a:lnTo>
                      <a:lnTo>
                        <a:pt x="14275" y="13077"/>
                      </a:lnTo>
                      <a:cubicBezTo>
                        <a:pt x="14612" y="12740"/>
                        <a:pt x="14999" y="12541"/>
                        <a:pt x="15473" y="12541"/>
                      </a:cubicBezTo>
                      <a:cubicBezTo>
                        <a:pt x="15897" y="12541"/>
                        <a:pt x="16309" y="12715"/>
                        <a:pt x="16609" y="13002"/>
                      </a:cubicBezTo>
                      <a:lnTo>
                        <a:pt x="21138" y="17532"/>
                      </a:lnTo>
                      <a:cubicBezTo>
                        <a:pt x="21425" y="17832"/>
                        <a:pt x="21600" y="18243"/>
                        <a:pt x="21600" y="18668"/>
                      </a:cubicBezTo>
                      <a:cubicBezTo>
                        <a:pt x="21600" y="19092"/>
                        <a:pt x="21425" y="19504"/>
                        <a:pt x="21138" y="197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</p:grpSp>
        <p:grpSp>
          <p:nvGrpSpPr>
            <p:cNvPr id="9" name="Group 68"/>
            <p:cNvGrpSpPr/>
            <p:nvPr/>
          </p:nvGrpSpPr>
          <p:grpSpPr>
            <a:xfrm>
              <a:off x="8170814" y="1697288"/>
              <a:ext cx="2749722" cy="3605664"/>
              <a:chOff x="8170814" y="1912116"/>
              <a:chExt cx="2749722" cy="3605664"/>
            </a:xfrm>
          </p:grpSpPr>
          <p:grpSp>
            <p:nvGrpSpPr>
              <p:cNvPr id="24" name="Group 69"/>
              <p:cNvGrpSpPr/>
              <p:nvPr/>
            </p:nvGrpSpPr>
            <p:grpSpPr>
              <a:xfrm>
                <a:off x="8170814" y="1912116"/>
                <a:ext cx="2611177" cy="3605664"/>
                <a:chOff x="1193500" y="1491637"/>
                <a:chExt cx="3761195" cy="3605664"/>
              </a:xfrm>
            </p:grpSpPr>
            <p:grpSp>
              <p:nvGrpSpPr>
                <p:cNvPr id="27" name="Group 72"/>
                <p:cNvGrpSpPr/>
                <p:nvPr/>
              </p:nvGrpSpPr>
              <p:grpSpPr>
                <a:xfrm>
                  <a:off x="1193500" y="1491637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4" name="îŝḷîḓé-TextBox 79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文本，</a:t>
                    </a: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endParaRPr>
                  </a:p>
                </p:txBody>
              </p:sp>
              <p:sp>
                <p:nvSpPr>
                  <p:cNvPr id="35" name="îŝḷîḓé-Rectangle 80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>
                        <a:solidFill>
                          <a:schemeClr val="accent1"/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8" name="Group 73"/>
                <p:cNvGrpSpPr/>
                <p:nvPr/>
              </p:nvGrpSpPr>
              <p:grpSpPr>
                <a:xfrm>
                  <a:off x="1193500" y="2815545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2" name="îŝḷîḓé-TextBox 77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文本，</a:t>
                    </a: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endParaRPr>
                  </a:p>
                </p:txBody>
              </p:sp>
              <p:sp>
                <p:nvSpPr>
                  <p:cNvPr id="33" name="îŝḷîḓé-Rectangle 78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>
                        <a:solidFill>
                          <a:schemeClr val="accent2"/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9" name="Group 74"/>
                <p:cNvGrpSpPr/>
                <p:nvPr/>
              </p:nvGrpSpPr>
              <p:grpSpPr>
                <a:xfrm>
                  <a:off x="1193500" y="4139453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0" name="îŝḷîḓé-TextBox 75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文本，</a:t>
                    </a: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endParaRPr>
                  </a:p>
                </p:txBody>
              </p:sp>
              <p:sp>
                <p:nvSpPr>
                  <p:cNvPr id="31" name="îŝḷîḓé-Rectangle 76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>
                        <a:solidFill>
                          <a:schemeClr val="accent5"/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标题文本预设</a:t>
                    </a:r>
                  </a:p>
                </p:txBody>
              </p:sp>
            </p:grpSp>
          </p:grpSp>
          <p:cxnSp>
            <p:nvCxnSpPr>
              <p:cNvPr id="25" name="îŝḷîḓé-Straight Connector 70"/>
              <p:cNvCxnSpPr/>
              <p:nvPr/>
            </p:nvCxnSpPr>
            <p:spPr>
              <a:xfrm>
                <a:off x="8472264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îŝḷîḓé-Straight Connector 71"/>
              <p:cNvCxnSpPr/>
              <p:nvPr/>
            </p:nvCxnSpPr>
            <p:spPr>
              <a:xfrm>
                <a:off x="8472264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81"/>
            <p:cNvGrpSpPr/>
            <p:nvPr/>
          </p:nvGrpSpPr>
          <p:grpSpPr>
            <a:xfrm>
              <a:off x="1307468" y="1697288"/>
              <a:ext cx="2713719" cy="3605664"/>
              <a:chOff x="1307468" y="1697288"/>
              <a:chExt cx="2713719" cy="3605664"/>
            </a:xfrm>
          </p:grpSpPr>
          <p:grpSp>
            <p:nvGrpSpPr>
              <p:cNvPr id="11" name="Group 82"/>
              <p:cNvGrpSpPr/>
              <p:nvPr/>
            </p:nvGrpSpPr>
            <p:grpSpPr>
              <a:xfrm>
                <a:off x="1410010" y="1697288"/>
                <a:ext cx="2611177" cy="3605664"/>
                <a:chOff x="1193500" y="1491637"/>
                <a:chExt cx="3761195" cy="3605664"/>
              </a:xfrm>
            </p:grpSpPr>
            <p:grpSp>
              <p:nvGrpSpPr>
                <p:cNvPr id="15" name="Group 86"/>
                <p:cNvGrpSpPr/>
                <p:nvPr/>
              </p:nvGrpSpPr>
              <p:grpSpPr>
                <a:xfrm>
                  <a:off x="1193500" y="1491637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22" name="îŝḷîḓé-TextBox 93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文本，</a:t>
                    </a: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endParaRPr>
                  </a:p>
                </p:txBody>
              </p:sp>
              <p:sp>
                <p:nvSpPr>
                  <p:cNvPr id="23" name="îŝḷîḓé-Rectangle 94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 dirty="0">
                        <a:solidFill>
                          <a:schemeClr val="accent1"/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16" name="Group 87"/>
                <p:cNvGrpSpPr/>
                <p:nvPr/>
              </p:nvGrpSpPr>
              <p:grpSpPr>
                <a:xfrm>
                  <a:off x="1193500" y="2815545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20" name="îŝḷîḓé-TextBox 91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文本，</a:t>
                    </a: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endParaRPr>
                  </a:p>
                </p:txBody>
              </p:sp>
              <p:sp>
                <p:nvSpPr>
                  <p:cNvPr id="21" name="îŝḷîḓé-Rectangle 92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>
                        <a:solidFill>
                          <a:schemeClr val="accent2"/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17" name="Group 88"/>
                <p:cNvGrpSpPr/>
                <p:nvPr/>
              </p:nvGrpSpPr>
              <p:grpSpPr>
                <a:xfrm>
                  <a:off x="1193500" y="4139453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18" name="îŝḷîḓé-TextBox 89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文本，</a:t>
                    </a:r>
                    <a:r>
                      <a:rPr lang="zh-CN" altLang="en-US" sz="1400" dirty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点击此处更换</a:t>
                    </a:r>
                    <a:r>
                      <a:rPr lang="zh-CN" altLang="en-US" sz="1400" dirty="0" smtClean="0"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endParaRPr>
                  </a:p>
                </p:txBody>
              </p:sp>
              <p:sp>
                <p:nvSpPr>
                  <p:cNvPr id="19" name="îŝḷîḓé-Rectangle 90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>
                        <a:solidFill>
                          <a:schemeClr val="accent5"/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  <a:cs typeface="+mn-ea"/>
                        <a:sym typeface="Agency FB" panose="020B0503020202020204" pitchFamily="34" charset="0"/>
                      </a:rPr>
                      <a:t>标题文本预设</a:t>
                    </a:r>
                  </a:p>
                </p:txBody>
              </p:sp>
            </p:grpSp>
          </p:grpSp>
          <p:grpSp>
            <p:nvGrpSpPr>
              <p:cNvPr id="12" name="Group 83"/>
              <p:cNvGrpSpPr/>
              <p:nvPr/>
            </p:nvGrpSpPr>
            <p:grpSpPr>
              <a:xfrm>
                <a:off x="1307468" y="2710116"/>
                <a:ext cx="2448272" cy="1338747"/>
                <a:chOff x="1307468" y="2924944"/>
                <a:chExt cx="2448272" cy="1338747"/>
              </a:xfrm>
            </p:grpSpPr>
            <p:cxnSp>
              <p:nvCxnSpPr>
                <p:cNvPr id="13" name="îŝḷîḓé-Straight Connector 84"/>
                <p:cNvCxnSpPr/>
                <p:nvPr/>
              </p:nvCxnSpPr>
              <p:spPr>
                <a:xfrm>
                  <a:off x="1307468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îŝḷîḓé-Straight Connector 85"/>
                <p:cNvCxnSpPr/>
                <p:nvPr/>
              </p:nvCxnSpPr>
              <p:spPr>
                <a:xfrm>
                  <a:off x="1307468" y="4263691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73157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fe0abead-8fce-4aeb-bb03-fe9e41f2181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7CA9EF9-7EA2-43E3-87C1-38B91098EBE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328738"/>
            <a:ext cx="12192000" cy="5013752"/>
            <a:chOff x="0" y="1125538"/>
            <a:chExt cx="12192000" cy="5013752"/>
          </a:xfrm>
        </p:grpSpPr>
        <p:sp>
          <p:nvSpPr>
            <p:cNvPr id="8" name="ïşḷide">
              <a:extLst>
                <a:ext uri="{FF2B5EF4-FFF2-40B4-BE49-F238E27FC236}">
                  <a16:creationId xmlns:a16="http://schemas.microsoft.com/office/drawing/2014/main" id="{12012347-01D5-4215-8FDC-E8D8D108A61C}"/>
                </a:ext>
              </a:extLst>
            </p:cNvPr>
            <p:cNvSpPr/>
            <p:nvPr/>
          </p:nvSpPr>
          <p:spPr bwMode="auto">
            <a:xfrm>
              <a:off x="0" y="1125538"/>
              <a:ext cx="12192000" cy="1747410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r"/>
            </a:blipFill>
            <a:ln w="9525">
              <a:noFill/>
              <a:round/>
              <a:headEnd/>
              <a:tailEnd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 dirty="0">
                <a:solidFill>
                  <a:schemeClr val="lt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9" name="ïṧḷiḋè">
              <a:extLst>
                <a:ext uri="{FF2B5EF4-FFF2-40B4-BE49-F238E27FC236}">
                  <a16:creationId xmlns:a16="http://schemas.microsoft.com/office/drawing/2014/main" id="{6308E1DA-0E38-4425-B047-CC8A1560108D}"/>
                </a:ext>
              </a:extLst>
            </p:cNvPr>
            <p:cNvSpPr/>
            <p:nvPr/>
          </p:nvSpPr>
          <p:spPr bwMode="auto">
            <a:xfrm>
              <a:off x="6359525" y="1125691"/>
              <a:ext cx="5561075" cy="1747410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  <a:extLst/>
          </p:spPr>
          <p:txBody>
            <a:bodyPr wrap="square" lIns="90000" tIns="46800" rIns="90000" bIns="46800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0" name="îŝļîdé">
              <a:extLst>
                <a:ext uri="{FF2B5EF4-FFF2-40B4-BE49-F238E27FC236}">
                  <a16:creationId xmlns:a16="http://schemas.microsoft.com/office/drawing/2014/main" id="{68373772-F6EA-4C03-9CED-1FF4A2E7F90B}"/>
                </a:ext>
              </a:extLst>
            </p:cNvPr>
            <p:cNvSpPr txBox="1"/>
            <p:nvPr/>
          </p:nvSpPr>
          <p:spPr>
            <a:xfrm>
              <a:off x="6482843" y="1265367"/>
              <a:ext cx="5314438" cy="146805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bg1">
                      <a:lumMod val="9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</a:t>
              </a:r>
              <a:endParaRPr lang="en-US" altLang="zh-CN" dirty="0">
                <a:solidFill>
                  <a:schemeClr val="bg1">
                    <a:lumMod val="9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</a:t>
              </a:r>
              <a:endParaRPr lang="en-US" altLang="zh-CN" sz="2000" b="1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bg1">
                      <a:lumMod val="9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2000" b="1" dirty="0">
                <a:solidFill>
                  <a:schemeClr val="bg1">
                    <a:lumMod val="9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endParaRPr lang="en-US" sz="2000" b="1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grpSp>
          <p:nvGrpSpPr>
            <p:cNvPr id="11" name="išļiḍé">
              <a:extLst>
                <a:ext uri="{FF2B5EF4-FFF2-40B4-BE49-F238E27FC236}">
                  <a16:creationId xmlns:a16="http://schemas.microsoft.com/office/drawing/2014/main" id="{55B37E00-0F82-4945-BB08-33DC553181FC}"/>
                </a:ext>
              </a:extLst>
            </p:cNvPr>
            <p:cNvGrpSpPr/>
            <p:nvPr/>
          </p:nvGrpSpPr>
          <p:grpSpPr>
            <a:xfrm>
              <a:off x="669925" y="3167490"/>
              <a:ext cx="3400673" cy="2971800"/>
              <a:chOff x="669925" y="3167490"/>
              <a:chExt cx="3671075" cy="2971800"/>
            </a:xfrm>
          </p:grpSpPr>
          <p:sp>
            <p:nvSpPr>
              <p:cNvPr id="18" name="íṧ1iḍé">
                <a:extLst>
                  <a:ext uri="{FF2B5EF4-FFF2-40B4-BE49-F238E27FC236}">
                    <a16:creationId xmlns:a16="http://schemas.microsoft.com/office/drawing/2014/main" id="{253E51F6-B593-40B5-9F1F-99AB5B16C890}"/>
                  </a:ext>
                </a:extLst>
              </p:cNvPr>
              <p:cNvSpPr/>
              <p:nvPr/>
            </p:nvSpPr>
            <p:spPr bwMode="gray">
              <a:xfrm>
                <a:off x="669925" y="3167490"/>
                <a:ext cx="3671075" cy="838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zh-CN" altLang="en-US" sz="2400" b="1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</a:t>
                </a:r>
                <a:endParaRPr lang="en-US" sz="24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</p:txBody>
          </p:sp>
          <p:sp>
            <p:nvSpPr>
              <p:cNvPr id="19" name="îṩ1îde">
                <a:extLst>
                  <a:ext uri="{FF2B5EF4-FFF2-40B4-BE49-F238E27FC236}">
                    <a16:creationId xmlns:a16="http://schemas.microsoft.com/office/drawing/2014/main" id="{5ECD051C-95B9-4D23-A931-8964A9076AFF}"/>
                  </a:ext>
                </a:extLst>
              </p:cNvPr>
              <p:cNvSpPr/>
              <p:nvPr/>
            </p:nvSpPr>
            <p:spPr bwMode="gray">
              <a:xfrm>
                <a:off x="669925" y="4081890"/>
                <a:ext cx="3671075" cy="2057400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46800" rIns="90000" bIns="468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 spc="300" dirty="0" smtClean="0">
                    <a:solidFill>
                      <a:schemeClr val="accent6">
                        <a:lumMod val="50000"/>
                      </a:schemeClr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点击输入您的文字内容</a:t>
                </a:r>
                <a:endParaRPr lang="en-US" altLang="zh-CN" sz="1400" spc="30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 spc="300" dirty="0" smtClean="0">
                    <a:solidFill>
                      <a:schemeClr val="accent6">
                        <a:lumMod val="50000"/>
                      </a:schemeClr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1400" spc="30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</p:txBody>
          </p:sp>
        </p:grpSp>
        <p:grpSp>
          <p:nvGrpSpPr>
            <p:cNvPr id="12" name="ïśḷîďê">
              <a:extLst>
                <a:ext uri="{FF2B5EF4-FFF2-40B4-BE49-F238E27FC236}">
                  <a16:creationId xmlns:a16="http://schemas.microsoft.com/office/drawing/2014/main" id="{35A0C57F-9E0B-40E8-8EA9-BE6D26152BB9}"/>
                </a:ext>
              </a:extLst>
            </p:cNvPr>
            <p:cNvGrpSpPr/>
            <p:nvPr/>
          </p:nvGrpSpPr>
          <p:grpSpPr>
            <a:xfrm>
              <a:off x="4398700" y="3167490"/>
              <a:ext cx="3400673" cy="2971800"/>
              <a:chOff x="669925" y="3167490"/>
              <a:chExt cx="3671075" cy="2971800"/>
            </a:xfrm>
          </p:grpSpPr>
          <p:sp>
            <p:nvSpPr>
              <p:cNvPr id="16" name="iṥ1îḋé">
                <a:extLst>
                  <a:ext uri="{FF2B5EF4-FFF2-40B4-BE49-F238E27FC236}">
                    <a16:creationId xmlns:a16="http://schemas.microsoft.com/office/drawing/2014/main" id="{42E01B3E-3745-49B8-BF09-60F797D660F7}"/>
                  </a:ext>
                </a:extLst>
              </p:cNvPr>
              <p:cNvSpPr/>
              <p:nvPr/>
            </p:nvSpPr>
            <p:spPr bwMode="gray">
              <a:xfrm>
                <a:off x="669925" y="3167490"/>
                <a:ext cx="3671075" cy="838200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zh-CN" altLang="en-US" sz="2400" b="1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</a:t>
                </a:r>
                <a:endParaRPr lang="en-US" sz="24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</p:txBody>
          </p:sp>
          <p:sp>
            <p:nvSpPr>
              <p:cNvPr id="17" name="ïS1îdé">
                <a:extLst>
                  <a:ext uri="{FF2B5EF4-FFF2-40B4-BE49-F238E27FC236}">
                    <a16:creationId xmlns:a16="http://schemas.microsoft.com/office/drawing/2014/main" id="{B3A122B0-BB4C-4732-A71F-A90F51BEDFC2}"/>
                  </a:ext>
                </a:extLst>
              </p:cNvPr>
              <p:cNvSpPr/>
              <p:nvPr/>
            </p:nvSpPr>
            <p:spPr bwMode="gray">
              <a:xfrm>
                <a:off x="669925" y="4081890"/>
                <a:ext cx="3671075" cy="2057400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46800" rIns="90000" bIns="468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 spc="300" dirty="0" smtClean="0">
                    <a:solidFill>
                      <a:schemeClr val="accent6">
                        <a:lumMod val="50000"/>
                      </a:schemeClr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点击输入您的文字内容</a:t>
                </a:r>
                <a:endParaRPr lang="en-US" altLang="zh-CN" sz="1400" spc="30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 spc="300" dirty="0" smtClean="0">
                    <a:solidFill>
                      <a:schemeClr val="accent6">
                        <a:lumMod val="50000"/>
                      </a:schemeClr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1400" spc="30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</p:txBody>
          </p:sp>
        </p:grpSp>
        <p:grpSp>
          <p:nvGrpSpPr>
            <p:cNvPr id="13" name="íSľiďe">
              <a:extLst>
                <a:ext uri="{FF2B5EF4-FFF2-40B4-BE49-F238E27FC236}">
                  <a16:creationId xmlns:a16="http://schemas.microsoft.com/office/drawing/2014/main" id="{99195C18-2381-4AE6-B934-8D976333817A}"/>
                </a:ext>
              </a:extLst>
            </p:cNvPr>
            <p:cNvGrpSpPr/>
            <p:nvPr/>
          </p:nvGrpSpPr>
          <p:grpSpPr>
            <a:xfrm>
              <a:off x="8127475" y="3167490"/>
              <a:ext cx="3400673" cy="2971800"/>
              <a:chOff x="669925" y="3167490"/>
              <a:chExt cx="3671075" cy="2971800"/>
            </a:xfrm>
          </p:grpSpPr>
          <p:sp>
            <p:nvSpPr>
              <p:cNvPr id="14" name="íš1iḍê">
                <a:extLst>
                  <a:ext uri="{FF2B5EF4-FFF2-40B4-BE49-F238E27FC236}">
                    <a16:creationId xmlns:a16="http://schemas.microsoft.com/office/drawing/2014/main" id="{440C040E-13A8-4C58-8BD8-E176EFDC1AFA}"/>
                  </a:ext>
                </a:extLst>
              </p:cNvPr>
              <p:cNvSpPr/>
              <p:nvPr/>
            </p:nvSpPr>
            <p:spPr bwMode="gray">
              <a:xfrm>
                <a:off x="669925" y="3167490"/>
                <a:ext cx="3671075" cy="838200"/>
              </a:xfrm>
              <a:prstGeom prst="rect">
                <a:avLst/>
              </a:prstGeom>
              <a:solidFill>
                <a:schemeClr val="accent3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zh-CN" altLang="en-US" sz="2400" b="1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</a:t>
                </a:r>
                <a:endParaRPr lang="en-US" sz="24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</p:txBody>
          </p:sp>
          <p:sp>
            <p:nvSpPr>
              <p:cNvPr id="15" name="i$ļïďe">
                <a:extLst>
                  <a:ext uri="{FF2B5EF4-FFF2-40B4-BE49-F238E27FC236}">
                    <a16:creationId xmlns:a16="http://schemas.microsoft.com/office/drawing/2014/main" id="{E32ADCBE-8968-4B6D-8BF3-55F1B90E9B91}"/>
                  </a:ext>
                </a:extLst>
              </p:cNvPr>
              <p:cNvSpPr/>
              <p:nvPr/>
            </p:nvSpPr>
            <p:spPr bwMode="gray">
              <a:xfrm>
                <a:off x="669925" y="4081890"/>
                <a:ext cx="3671075" cy="2057400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46800" rIns="90000" bIns="468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 spc="300" dirty="0" smtClean="0">
                    <a:solidFill>
                      <a:schemeClr val="accent6">
                        <a:lumMod val="50000"/>
                      </a:schemeClr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点击输入您的文字内容</a:t>
                </a:r>
                <a:endParaRPr lang="en-US" altLang="zh-CN" sz="1400" spc="30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 spc="300" dirty="0" smtClean="0">
                    <a:solidFill>
                      <a:schemeClr val="accent6">
                        <a:lumMod val="50000"/>
                      </a:schemeClr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1400" spc="30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8229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15a5f46a-78a9-40de-b9a7-3f6808f6b84b"/>
          <p:cNvGrpSpPr>
            <a:grpSpLocks noChangeAspect="1"/>
          </p:cNvGrpSpPr>
          <p:nvPr/>
        </p:nvGrpSpPr>
        <p:grpSpPr>
          <a:xfrm>
            <a:off x="1388551" y="1571910"/>
            <a:ext cx="9421690" cy="4716945"/>
            <a:chOff x="873604" y="1069977"/>
            <a:chExt cx="10444793" cy="5229155"/>
          </a:xfrm>
        </p:grpSpPr>
        <p:grpSp>
          <p:nvGrpSpPr>
            <p:cNvPr id="8" name="Group 1"/>
            <p:cNvGrpSpPr/>
            <p:nvPr/>
          </p:nvGrpSpPr>
          <p:grpSpPr>
            <a:xfrm>
              <a:off x="873604" y="1069977"/>
              <a:ext cx="10444793" cy="2717786"/>
              <a:chOff x="414338" y="1202752"/>
              <a:chExt cx="8128166" cy="2717786"/>
            </a:xfrm>
          </p:grpSpPr>
          <p:cxnSp>
            <p:nvCxnSpPr>
              <p:cNvPr id="40" name="Straight Connector 2"/>
              <p:cNvCxnSpPr/>
              <p:nvPr/>
            </p:nvCxnSpPr>
            <p:spPr>
              <a:xfrm>
                <a:off x="1220959" y="1838144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3"/>
              <p:cNvCxnSpPr/>
              <p:nvPr/>
            </p:nvCxnSpPr>
            <p:spPr>
              <a:xfrm>
                <a:off x="1220959" y="1303188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"/>
              <p:cNvCxnSpPr/>
              <p:nvPr/>
            </p:nvCxnSpPr>
            <p:spPr>
              <a:xfrm>
                <a:off x="1220959" y="2415093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5"/>
              <p:cNvCxnSpPr/>
              <p:nvPr/>
            </p:nvCxnSpPr>
            <p:spPr>
              <a:xfrm>
                <a:off x="1220959" y="2979343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6"/>
              <p:cNvCxnSpPr/>
              <p:nvPr/>
            </p:nvCxnSpPr>
            <p:spPr>
              <a:xfrm>
                <a:off x="1220959" y="3543592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Rectangle 7"/>
              <p:cNvSpPr/>
              <p:nvPr/>
            </p:nvSpPr>
            <p:spPr>
              <a:xfrm>
                <a:off x="7922612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2018</a:t>
                </a:r>
              </a:p>
            </p:txBody>
          </p:sp>
          <p:sp>
            <p:nvSpPr>
              <p:cNvPr id="46" name="Rectangle 8"/>
              <p:cNvSpPr/>
              <p:nvPr/>
            </p:nvSpPr>
            <p:spPr>
              <a:xfrm>
                <a:off x="7124745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2017</a:t>
                </a:r>
              </a:p>
            </p:txBody>
          </p:sp>
          <p:sp>
            <p:nvSpPr>
              <p:cNvPr id="47" name="Rectangle 9"/>
              <p:cNvSpPr/>
              <p:nvPr/>
            </p:nvSpPr>
            <p:spPr>
              <a:xfrm>
                <a:off x="6330970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2016</a:t>
                </a:r>
              </a:p>
            </p:txBody>
          </p:sp>
          <p:sp>
            <p:nvSpPr>
              <p:cNvPr id="48" name="Rectangle 10"/>
              <p:cNvSpPr/>
              <p:nvPr/>
            </p:nvSpPr>
            <p:spPr>
              <a:xfrm>
                <a:off x="5529017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2015</a:t>
                </a:r>
              </a:p>
            </p:txBody>
          </p:sp>
          <p:sp>
            <p:nvSpPr>
              <p:cNvPr id="49" name="Rectangle 11"/>
              <p:cNvSpPr/>
              <p:nvPr/>
            </p:nvSpPr>
            <p:spPr>
              <a:xfrm>
                <a:off x="4727065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2014</a:t>
                </a:r>
              </a:p>
            </p:txBody>
          </p:sp>
          <p:sp>
            <p:nvSpPr>
              <p:cNvPr id="50" name="Rectangle 12"/>
              <p:cNvSpPr/>
              <p:nvPr/>
            </p:nvSpPr>
            <p:spPr>
              <a:xfrm>
                <a:off x="3925112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2013</a:t>
                </a:r>
              </a:p>
            </p:txBody>
          </p:sp>
          <p:sp>
            <p:nvSpPr>
              <p:cNvPr id="51" name="Rectangle 13"/>
              <p:cNvSpPr/>
              <p:nvPr/>
            </p:nvSpPr>
            <p:spPr>
              <a:xfrm>
                <a:off x="3110459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2012</a:t>
                </a:r>
              </a:p>
            </p:txBody>
          </p:sp>
          <p:sp>
            <p:nvSpPr>
              <p:cNvPr id="52" name="Rectangle 14"/>
              <p:cNvSpPr/>
              <p:nvPr/>
            </p:nvSpPr>
            <p:spPr>
              <a:xfrm>
                <a:off x="2336767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2011</a:t>
                </a:r>
              </a:p>
            </p:txBody>
          </p:sp>
          <p:sp>
            <p:nvSpPr>
              <p:cNvPr id="53" name="Rectangle 15"/>
              <p:cNvSpPr/>
              <p:nvPr/>
            </p:nvSpPr>
            <p:spPr>
              <a:xfrm>
                <a:off x="414338" y="1202752"/>
                <a:ext cx="516699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100%</a:t>
                </a:r>
              </a:p>
            </p:txBody>
          </p:sp>
          <p:sp>
            <p:nvSpPr>
              <p:cNvPr id="54" name="Rectangle 16"/>
              <p:cNvSpPr/>
              <p:nvPr/>
            </p:nvSpPr>
            <p:spPr>
              <a:xfrm>
                <a:off x="414338" y="1689562"/>
                <a:ext cx="435614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80%</a:t>
                </a:r>
              </a:p>
            </p:txBody>
          </p:sp>
          <p:sp>
            <p:nvSpPr>
              <p:cNvPr id="55" name="Rectangle 17"/>
              <p:cNvSpPr/>
              <p:nvPr/>
            </p:nvSpPr>
            <p:spPr>
              <a:xfrm>
                <a:off x="414338" y="2239873"/>
                <a:ext cx="435614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50%</a:t>
                </a:r>
              </a:p>
            </p:txBody>
          </p:sp>
          <p:sp>
            <p:nvSpPr>
              <p:cNvPr id="56" name="Rectangle 18"/>
              <p:cNvSpPr/>
              <p:nvPr/>
            </p:nvSpPr>
            <p:spPr>
              <a:xfrm>
                <a:off x="414338" y="3315095"/>
                <a:ext cx="354529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0%</a:t>
                </a:r>
              </a:p>
            </p:txBody>
          </p:sp>
          <p:sp>
            <p:nvSpPr>
              <p:cNvPr id="57" name="Rectangle 19"/>
              <p:cNvSpPr/>
              <p:nvPr/>
            </p:nvSpPr>
            <p:spPr>
              <a:xfrm>
                <a:off x="414338" y="2777484"/>
                <a:ext cx="435614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30%</a:t>
                </a:r>
              </a:p>
            </p:txBody>
          </p:sp>
          <p:sp>
            <p:nvSpPr>
              <p:cNvPr id="58" name="Rectangle 20"/>
              <p:cNvSpPr/>
              <p:nvPr/>
            </p:nvSpPr>
            <p:spPr>
              <a:xfrm>
                <a:off x="1533853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2010</a:t>
                </a:r>
              </a:p>
            </p:txBody>
          </p:sp>
        </p:grpSp>
        <p:sp>
          <p:nvSpPr>
            <p:cNvPr id="9" name="Rectangle: Rounded Corners 21"/>
            <p:cNvSpPr/>
            <p:nvPr/>
          </p:nvSpPr>
          <p:spPr>
            <a:xfrm>
              <a:off x="2365391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Rectangle: Rounded Corners 22"/>
            <p:cNvSpPr/>
            <p:nvPr/>
          </p:nvSpPr>
          <p:spPr>
            <a:xfrm>
              <a:off x="2185875" y="2620933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 lnSpcReduction="10000"/>
            </a:bodyPr>
            <a:lstStyle/>
            <a:p>
              <a:pPr algn="ctr"/>
              <a:r>
                <a:rPr lang="en-US" sz="1333" dirty="0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50%</a:t>
              </a:r>
            </a:p>
          </p:txBody>
        </p:sp>
        <p:sp>
          <p:nvSpPr>
            <p:cNvPr id="11" name="Rectangle: Rounded Corners 23"/>
            <p:cNvSpPr/>
            <p:nvPr/>
          </p:nvSpPr>
          <p:spPr>
            <a:xfrm>
              <a:off x="3390656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Rectangle: Rounded Corners 24"/>
            <p:cNvSpPr/>
            <p:nvPr/>
          </p:nvSpPr>
          <p:spPr>
            <a:xfrm>
              <a:off x="3211140" y="2256097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 lnSpcReduction="10000"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60%</a:t>
              </a:r>
            </a:p>
          </p:txBody>
        </p:sp>
        <p:sp>
          <p:nvSpPr>
            <p:cNvPr id="13" name="Rectangle: Rounded Corners 25"/>
            <p:cNvSpPr/>
            <p:nvPr/>
          </p:nvSpPr>
          <p:spPr>
            <a:xfrm>
              <a:off x="4415921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Rectangle: Rounded Corners 26"/>
            <p:cNvSpPr/>
            <p:nvPr/>
          </p:nvSpPr>
          <p:spPr>
            <a:xfrm>
              <a:off x="4236405" y="2517013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 lnSpcReduction="10000"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55%</a:t>
              </a:r>
            </a:p>
          </p:txBody>
        </p:sp>
        <p:sp>
          <p:nvSpPr>
            <p:cNvPr id="15" name="Rectangle: Rounded Corners 27"/>
            <p:cNvSpPr/>
            <p:nvPr/>
          </p:nvSpPr>
          <p:spPr>
            <a:xfrm>
              <a:off x="5441185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Rectangle: Rounded Corners 28"/>
            <p:cNvSpPr/>
            <p:nvPr/>
          </p:nvSpPr>
          <p:spPr>
            <a:xfrm>
              <a:off x="5261669" y="1951828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 lnSpcReduction="10000"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17" name="Rectangle: Rounded Corners 29"/>
            <p:cNvSpPr/>
            <p:nvPr/>
          </p:nvSpPr>
          <p:spPr>
            <a:xfrm>
              <a:off x="6466450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Rectangle: Rounded Corners 30"/>
            <p:cNvSpPr/>
            <p:nvPr/>
          </p:nvSpPr>
          <p:spPr>
            <a:xfrm>
              <a:off x="6286934" y="2285223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 lnSpcReduction="10000"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62%</a:t>
              </a:r>
            </a:p>
          </p:txBody>
        </p:sp>
        <p:sp>
          <p:nvSpPr>
            <p:cNvPr id="19" name="Rectangle: Rounded Corners 31"/>
            <p:cNvSpPr/>
            <p:nvPr/>
          </p:nvSpPr>
          <p:spPr>
            <a:xfrm>
              <a:off x="7491715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0" name="Rectangle: Rounded Corners 32"/>
            <p:cNvSpPr/>
            <p:nvPr/>
          </p:nvSpPr>
          <p:spPr>
            <a:xfrm>
              <a:off x="7312199" y="2160328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 lnSpcReduction="10000"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70%</a:t>
              </a:r>
            </a:p>
          </p:txBody>
        </p:sp>
        <p:sp>
          <p:nvSpPr>
            <p:cNvPr id="21" name="Rectangle: Rounded Corners 33"/>
            <p:cNvSpPr/>
            <p:nvPr/>
          </p:nvSpPr>
          <p:spPr>
            <a:xfrm>
              <a:off x="8516979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2" name="Rectangle: Rounded Corners 34"/>
            <p:cNvSpPr/>
            <p:nvPr/>
          </p:nvSpPr>
          <p:spPr>
            <a:xfrm>
              <a:off x="8337463" y="2000786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 lnSpcReduction="10000"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23" name="Rectangle: Rounded Corners 35"/>
            <p:cNvSpPr/>
            <p:nvPr/>
          </p:nvSpPr>
          <p:spPr>
            <a:xfrm>
              <a:off x="9542248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4" name="Rectangle: Rounded Corners 36"/>
            <p:cNvSpPr/>
            <p:nvPr/>
          </p:nvSpPr>
          <p:spPr>
            <a:xfrm>
              <a:off x="9362732" y="2611614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 lnSpcReduction="10000"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50%</a:t>
              </a:r>
            </a:p>
          </p:txBody>
        </p:sp>
        <p:sp>
          <p:nvSpPr>
            <p:cNvPr id="25" name="Rectangle: Rounded Corners 37"/>
            <p:cNvSpPr/>
            <p:nvPr/>
          </p:nvSpPr>
          <p:spPr>
            <a:xfrm>
              <a:off x="10567517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6" name="Rectangle: Rounded Corners 38"/>
            <p:cNvSpPr/>
            <p:nvPr/>
          </p:nvSpPr>
          <p:spPr>
            <a:xfrm>
              <a:off x="10388001" y="2984278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 lnSpcReduction="10000"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40%</a:t>
              </a:r>
            </a:p>
          </p:txBody>
        </p:sp>
        <p:grpSp>
          <p:nvGrpSpPr>
            <p:cNvPr id="27" name="Group 43"/>
            <p:cNvGrpSpPr/>
            <p:nvPr/>
          </p:nvGrpSpPr>
          <p:grpSpPr>
            <a:xfrm>
              <a:off x="1973615" y="4566497"/>
              <a:ext cx="8240673" cy="1732635"/>
              <a:chOff x="900413" y="4865576"/>
              <a:chExt cx="8240673" cy="1732635"/>
            </a:xfrm>
          </p:grpSpPr>
          <p:grpSp>
            <p:nvGrpSpPr>
              <p:cNvPr id="28" name="Group 44"/>
              <p:cNvGrpSpPr/>
              <p:nvPr/>
            </p:nvGrpSpPr>
            <p:grpSpPr>
              <a:xfrm>
                <a:off x="900413" y="4865576"/>
                <a:ext cx="1786956" cy="1732629"/>
                <a:chOff x="1074222" y="2546838"/>
                <a:chExt cx="2533807" cy="1732629"/>
              </a:xfrm>
            </p:grpSpPr>
            <p:sp>
              <p:nvSpPr>
                <p:cNvPr id="38" name="TextBox 54"/>
                <p:cNvSpPr txBox="1"/>
                <p:nvPr/>
              </p:nvSpPr>
              <p:spPr>
                <a:xfrm>
                  <a:off x="1074222" y="3146013"/>
                  <a:ext cx="2533807" cy="113345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lvl="0" algn="ctr">
                    <a:lnSpc>
                      <a:spcPct val="120000"/>
                    </a:lnSpc>
                    <a:spcBef>
                      <a:spcPct val="0"/>
                    </a:spcBef>
                    <a:defRPr/>
                  </a:pPr>
                  <a:r>
                    <a:rPr lang="zh-CN" altLang="en-US" sz="1400" dirty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点击此处更换</a:t>
                  </a:r>
                  <a:r>
                    <a:rPr lang="zh-CN" altLang="en-US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文本，</a:t>
                  </a:r>
                  <a:r>
                    <a:rPr lang="zh-CN" altLang="en-US" sz="1400" dirty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点击此处更换</a:t>
                  </a:r>
                  <a:r>
                    <a:rPr lang="zh-CN" altLang="en-US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文本</a:t>
                  </a:r>
                  <a:endPara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9" name="Rectangle 55"/>
                <p:cNvSpPr/>
                <p:nvPr/>
              </p:nvSpPr>
              <p:spPr>
                <a:xfrm>
                  <a:off x="1580312" y="2546838"/>
                  <a:ext cx="1527436" cy="215444"/>
                </a:xfrm>
                <a:prstGeom prst="rect">
                  <a:avLst/>
                </a:prstGeom>
              </p:spPr>
              <p:txBody>
                <a:bodyPr wrap="none" lIns="0" tIns="0" rIns="0" bIns="0">
                  <a:noAutofit/>
                </a:bodyPr>
                <a:lstStyle/>
                <a:p>
                  <a:pPr algn="ctr"/>
                  <a:r>
                    <a:rPr lang="zh-CN" altLang="en-US" sz="2000" dirty="0">
                      <a:solidFill>
                        <a:schemeClr val="accent2"/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  <p:grpSp>
            <p:nvGrpSpPr>
              <p:cNvPr id="29" name="Group 45"/>
              <p:cNvGrpSpPr/>
              <p:nvPr/>
            </p:nvGrpSpPr>
            <p:grpSpPr>
              <a:xfrm>
                <a:off x="3051652" y="4865576"/>
                <a:ext cx="1786956" cy="1732635"/>
                <a:chOff x="1074222" y="2546838"/>
                <a:chExt cx="2533807" cy="1732635"/>
              </a:xfrm>
            </p:grpSpPr>
            <p:sp>
              <p:nvSpPr>
                <p:cNvPr id="36" name="TextBox 52"/>
                <p:cNvSpPr txBox="1"/>
                <p:nvPr/>
              </p:nvSpPr>
              <p:spPr>
                <a:xfrm>
                  <a:off x="1074222" y="3146015"/>
                  <a:ext cx="2533807" cy="113345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lvl="0" algn="ctr">
                    <a:lnSpc>
                      <a:spcPct val="120000"/>
                    </a:lnSpc>
                    <a:spcBef>
                      <a:spcPct val="0"/>
                    </a:spcBef>
                    <a:defRPr/>
                  </a:pPr>
                  <a:r>
                    <a:rPr lang="zh-CN" altLang="en-US" sz="1400" dirty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点击此处更换</a:t>
                  </a:r>
                  <a:r>
                    <a:rPr lang="zh-CN" altLang="en-US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文本，</a:t>
                  </a:r>
                  <a:r>
                    <a:rPr lang="zh-CN" altLang="en-US" sz="1400" dirty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点击此处更换</a:t>
                  </a:r>
                  <a:r>
                    <a:rPr lang="zh-CN" altLang="en-US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文本</a:t>
                  </a:r>
                  <a:endPara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7" name="Rectangle 53"/>
                <p:cNvSpPr/>
                <p:nvPr/>
              </p:nvSpPr>
              <p:spPr>
                <a:xfrm>
                  <a:off x="1580312" y="2546838"/>
                  <a:ext cx="1527436" cy="215444"/>
                </a:xfrm>
                <a:prstGeom prst="rect">
                  <a:avLst/>
                </a:prstGeom>
              </p:spPr>
              <p:txBody>
                <a:bodyPr wrap="none" lIns="0" tIns="0" rIns="0" bIns="0">
                  <a:noAutofit/>
                </a:bodyPr>
                <a:lstStyle/>
                <a:p>
                  <a:pPr algn="ctr"/>
                  <a:r>
                    <a:rPr lang="zh-CN" altLang="en-US" sz="2000">
                      <a:solidFill>
                        <a:schemeClr val="accent3"/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  <p:grpSp>
            <p:nvGrpSpPr>
              <p:cNvPr id="30" name="Group 46"/>
              <p:cNvGrpSpPr/>
              <p:nvPr/>
            </p:nvGrpSpPr>
            <p:grpSpPr>
              <a:xfrm>
                <a:off x="5202891" y="4865576"/>
                <a:ext cx="1786956" cy="1732628"/>
                <a:chOff x="1074222" y="2546838"/>
                <a:chExt cx="2533807" cy="1732628"/>
              </a:xfrm>
            </p:grpSpPr>
            <p:sp>
              <p:nvSpPr>
                <p:cNvPr id="34" name="TextBox 50"/>
                <p:cNvSpPr txBox="1"/>
                <p:nvPr/>
              </p:nvSpPr>
              <p:spPr>
                <a:xfrm>
                  <a:off x="1074222" y="3146014"/>
                  <a:ext cx="2533807" cy="113345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lvl="0" algn="ctr">
                    <a:lnSpc>
                      <a:spcPct val="120000"/>
                    </a:lnSpc>
                    <a:spcBef>
                      <a:spcPct val="0"/>
                    </a:spcBef>
                    <a:defRPr/>
                  </a:pPr>
                  <a:r>
                    <a:rPr lang="zh-CN" altLang="en-US" sz="1400" dirty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点击此处更换</a:t>
                  </a:r>
                  <a:r>
                    <a:rPr lang="zh-CN" altLang="en-US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文本，</a:t>
                  </a:r>
                  <a:r>
                    <a:rPr lang="zh-CN" altLang="en-US" sz="1400" dirty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点击此处更换</a:t>
                  </a:r>
                  <a:r>
                    <a:rPr lang="zh-CN" altLang="en-US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文本</a:t>
                  </a:r>
                  <a:endPara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5" name="Rectangle 51"/>
                <p:cNvSpPr/>
                <p:nvPr/>
              </p:nvSpPr>
              <p:spPr>
                <a:xfrm>
                  <a:off x="1580312" y="2546838"/>
                  <a:ext cx="1527436" cy="215444"/>
                </a:xfrm>
                <a:prstGeom prst="rect">
                  <a:avLst/>
                </a:prstGeom>
              </p:spPr>
              <p:txBody>
                <a:bodyPr wrap="none" lIns="0" tIns="0" rIns="0" bIns="0">
                  <a:noAutofit/>
                </a:bodyPr>
                <a:lstStyle/>
                <a:p>
                  <a:pPr algn="ctr"/>
                  <a:r>
                    <a:rPr lang="zh-CN" altLang="en-US" sz="2000" dirty="0">
                      <a:solidFill>
                        <a:schemeClr val="accent5"/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  <p:grpSp>
            <p:nvGrpSpPr>
              <p:cNvPr id="31" name="Group 47"/>
              <p:cNvGrpSpPr/>
              <p:nvPr/>
            </p:nvGrpSpPr>
            <p:grpSpPr>
              <a:xfrm>
                <a:off x="7354130" y="4865576"/>
                <a:ext cx="1786956" cy="1732628"/>
                <a:chOff x="1074222" y="2546838"/>
                <a:chExt cx="2533807" cy="1732628"/>
              </a:xfrm>
            </p:grpSpPr>
            <p:sp>
              <p:nvSpPr>
                <p:cNvPr id="32" name="TextBox 48"/>
                <p:cNvSpPr txBox="1"/>
                <p:nvPr/>
              </p:nvSpPr>
              <p:spPr>
                <a:xfrm>
                  <a:off x="1074222" y="3146014"/>
                  <a:ext cx="2533807" cy="113345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lvl="0" algn="ctr">
                    <a:lnSpc>
                      <a:spcPct val="120000"/>
                    </a:lnSpc>
                    <a:spcBef>
                      <a:spcPct val="0"/>
                    </a:spcBef>
                    <a:defRPr/>
                  </a:pPr>
                  <a:r>
                    <a:rPr lang="zh-CN" altLang="en-US" sz="1400" dirty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点击此处更换</a:t>
                  </a:r>
                  <a:r>
                    <a:rPr lang="zh-CN" altLang="en-US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文本，</a:t>
                  </a:r>
                  <a:r>
                    <a:rPr lang="zh-CN" altLang="en-US" sz="1400" dirty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点击此处更换</a:t>
                  </a:r>
                  <a:r>
                    <a:rPr lang="zh-CN" altLang="en-US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文本</a:t>
                  </a:r>
                  <a:endPara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3" name="Rectangle 49"/>
                <p:cNvSpPr/>
                <p:nvPr/>
              </p:nvSpPr>
              <p:spPr>
                <a:xfrm>
                  <a:off x="1580312" y="2546838"/>
                  <a:ext cx="1527436" cy="215444"/>
                </a:xfrm>
                <a:prstGeom prst="rect">
                  <a:avLst/>
                </a:prstGeom>
              </p:spPr>
              <p:txBody>
                <a:bodyPr wrap="none" lIns="0" tIns="0" rIns="0" bIns="0">
                  <a:noAutofit/>
                </a:bodyPr>
                <a:lstStyle/>
                <a:p>
                  <a:pPr algn="ctr"/>
                  <a:r>
                    <a:rPr lang="zh-CN" altLang="en-US" sz="2000" dirty="0">
                      <a:solidFill>
                        <a:schemeClr val="accent2"/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6349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960" y="565569"/>
            <a:ext cx="11303000" cy="646331"/>
            <a:chOff x="441960" y="565569"/>
            <a:chExt cx="11303000" cy="646331"/>
          </a:xfrm>
        </p:grpSpPr>
        <p:sp>
          <p:nvSpPr>
            <p:cNvPr id="3" name="文本框 2"/>
            <p:cNvSpPr txBox="1"/>
            <p:nvPr/>
          </p:nvSpPr>
          <p:spPr>
            <a:xfrm>
              <a:off x="441960" y="565569"/>
              <a:ext cx="3286760" cy="64633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3600" spc="10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CONTENT</a:t>
              </a:r>
              <a:endParaRPr lang="zh-CN" altLang="en-US" sz="3600" spc="10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cxnSp>
          <p:nvCxnSpPr>
            <p:cNvPr id="4" name="直接连接符 3"/>
            <p:cNvCxnSpPr>
              <a:stCxn id="3" idx="3"/>
            </p:cNvCxnSpPr>
            <p:nvPr/>
          </p:nvCxnSpPr>
          <p:spPr>
            <a:xfrm>
              <a:off x="3728720" y="888735"/>
              <a:ext cx="7559040" cy="5345"/>
            </a:xfrm>
            <a:prstGeom prst="line">
              <a:avLst/>
            </a:prstGeom>
            <a:ln w="2540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椭圆 4"/>
            <p:cNvSpPr/>
            <p:nvPr/>
          </p:nvSpPr>
          <p:spPr>
            <a:xfrm>
              <a:off x="11287760" y="665480"/>
              <a:ext cx="457200" cy="457200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41960" y="1442720"/>
            <a:ext cx="11308080" cy="4937760"/>
            <a:chOff x="441960" y="1442720"/>
            <a:chExt cx="11308080" cy="4937760"/>
          </a:xfrm>
        </p:grpSpPr>
        <p:sp>
          <p:nvSpPr>
            <p:cNvPr id="7" name="圆角矩形 6"/>
            <p:cNvSpPr/>
            <p:nvPr/>
          </p:nvSpPr>
          <p:spPr>
            <a:xfrm>
              <a:off x="441960" y="1442720"/>
              <a:ext cx="11308080" cy="4937760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accent2">
                  <a:lumMod val="75000"/>
                </a:schemeClr>
              </a:solidFill>
            </a:ln>
            <a:effectLst>
              <a:outerShdw blurRad="228600" dist="38100" dir="2700000" algn="tl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028700" y="2523679"/>
              <a:ext cx="10134600" cy="2775841"/>
              <a:chOff x="1153160" y="2498008"/>
              <a:chExt cx="10134600" cy="2775841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1153160" y="2503883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25" name="椭圆 24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</a:rPr>
                    <a:t>01</a:t>
                  </a:r>
                  <a:endPara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</a:endParaRPr>
                </a:p>
              </p:txBody>
            </p:sp>
            <p:grpSp>
              <p:nvGrpSpPr>
                <p:cNvPr id="26" name="组合 25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27" name="文本框 26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</a:endParaRPr>
                  </a:p>
                </p:txBody>
              </p:sp>
              <p:sp>
                <p:nvSpPr>
                  <p:cNvPr id="28" name="文本框 27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</a:endParaRP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756400" y="4442852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21" name="椭圆 20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</a:rPr>
                    <a:t>04</a:t>
                  </a:r>
                  <a:endPara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</a:endParaRPr>
                </a:p>
              </p:txBody>
            </p:sp>
            <p:grpSp>
              <p:nvGrpSpPr>
                <p:cNvPr id="22" name="组合 21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23" name="文本框 22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</a:endParaRPr>
                  </a:p>
                </p:txBody>
              </p:sp>
              <p:sp>
                <p:nvSpPr>
                  <p:cNvPr id="24" name="文本框 23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</a:endParaRP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1153160" y="4442852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17" name="椭圆 16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</a:rPr>
                    <a:t>03</a:t>
                  </a:r>
                  <a:endPara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</a:endParaRPr>
                </a:p>
              </p:txBody>
            </p:sp>
            <p:grpSp>
              <p:nvGrpSpPr>
                <p:cNvPr id="18" name="组合 17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19" name="文本框 18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</a:endParaRPr>
                  </a:p>
                </p:txBody>
              </p:sp>
              <p:sp>
                <p:nvSpPr>
                  <p:cNvPr id="20" name="文本框 19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</a:endParaRPr>
                  </a:p>
                </p:txBody>
              </p:sp>
            </p:grpSp>
          </p:grpSp>
          <p:grpSp>
            <p:nvGrpSpPr>
              <p:cNvPr id="12" name="组合 11"/>
              <p:cNvGrpSpPr/>
              <p:nvPr/>
            </p:nvGrpSpPr>
            <p:grpSpPr>
              <a:xfrm>
                <a:off x="6756400" y="2498008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13" name="椭圆 12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庞门正道标题体" panose="02010600030101010101" pitchFamily="2" charset="-122"/>
                      <a:ea typeface="庞门正道标题体" panose="02010600030101010101" pitchFamily="2" charset="-122"/>
                    </a:rPr>
                    <a:t>02</a:t>
                  </a:r>
                  <a:endParaRPr lang="zh-CN" altLang="en-US" sz="14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</a:endParaRPr>
                </a:p>
              </p:txBody>
            </p:sp>
            <p:grpSp>
              <p:nvGrpSpPr>
                <p:cNvPr id="14" name="组合 13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15" name="文本框 14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</a:endParaRPr>
                  </a:p>
                </p:txBody>
              </p:sp>
              <p:sp>
                <p:nvSpPr>
                  <p:cNvPr id="16" name="文本框 15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庞门正道标题体" panose="02010600030101010101" pitchFamily="2" charset="-122"/>
                        <a:ea typeface="庞门正道标题体" panose="02010600030101010101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176743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15662" y="648662"/>
            <a:ext cx="5560675" cy="5560675"/>
            <a:chOff x="3315662" y="648662"/>
            <a:chExt cx="5560675" cy="5560675"/>
          </a:xfrm>
        </p:grpSpPr>
        <p:grpSp>
          <p:nvGrpSpPr>
            <p:cNvPr id="3" name="组合 2"/>
            <p:cNvGrpSpPr/>
            <p:nvPr/>
          </p:nvGrpSpPr>
          <p:grpSpPr>
            <a:xfrm>
              <a:off x="3315662" y="648662"/>
              <a:ext cx="5560675" cy="5560675"/>
              <a:chOff x="3114136" y="1426606"/>
              <a:chExt cx="5093845" cy="5093845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3246630" y="1559100"/>
                <a:ext cx="4828856" cy="482885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3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3114136" y="1426606"/>
                <a:ext cx="5093845" cy="5093845"/>
              </a:xfrm>
              <a:prstGeom prst="ellipse">
                <a:avLst/>
              </a:prstGeom>
              <a:noFill/>
              <a:ln w="28575">
                <a:solidFill>
                  <a:schemeClr val="bg1">
                    <a:alpha val="7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3762577" y="1417834"/>
              <a:ext cx="4666846" cy="4043443"/>
              <a:chOff x="3762577" y="1417834"/>
              <a:chExt cx="4666846" cy="4043443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5109681" y="1417834"/>
                <a:ext cx="19726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7200" spc="600" dirty="0" smtClean="0">
                    <a:blipFill>
                      <a:blip r:embed="rId4"/>
                      <a:stretch>
                        <a:fillRect/>
                      </a:stretch>
                    </a:blip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04</a:t>
                </a:r>
                <a:endParaRPr lang="zh-CN" altLang="en-US" sz="7200" spc="600" dirty="0">
                  <a:blipFill>
                    <a:blip r:embed="rId4"/>
                    <a:stretch>
                      <a:fillRect/>
                    </a:stretch>
                  </a:blip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3762577" y="2731142"/>
                <a:ext cx="466684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8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输入您的标题</a:t>
                </a:r>
                <a:endParaRPr lang="zh-CN" altLang="en-US" sz="4800" spc="600" dirty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3922614" y="3675118"/>
                <a:ext cx="435864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点击输入您的文字内容，点击输入您的文字内容，点击输入您的文字。点击输入您的文字。点击输入您的文字内容，</a:t>
                </a:r>
                <a:endParaRPr lang="en-US" altLang="zh-CN" sz="11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</a:t>
                </a:r>
                <a:r>
                  <a:rPr lang="en-US" altLang="zh-CN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,</a:t>
                </a: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点击输入您的文字。</a:t>
                </a:r>
              </a:p>
            </p:txBody>
          </p:sp>
          <p:sp useBgFill="1">
            <p:nvSpPr>
              <p:cNvPr id="8" name="等腰三角形 7"/>
              <p:cNvSpPr/>
              <p:nvPr/>
            </p:nvSpPr>
            <p:spPr>
              <a:xfrm flipH="1" flipV="1">
                <a:off x="5862320" y="5156477"/>
                <a:ext cx="467360" cy="304800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blipFill>
                    <a:blip r:embed="rId4"/>
                    <a:stretch>
                      <a:fillRect/>
                    </a:stretch>
                  </a:blip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16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BD3EA312-41A6-4162-8F34-562F1E9D40F0}"/>
              </a:ext>
            </a:extLst>
          </p:cNvPr>
          <p:cNvGrpSpPr/>
          <p:nvPr/>
        </p:nvGrpSpPr>
        <p:grpSpPr>
          <a:xfrm>
            <a:off x="2293055" y="2852936"/>
            <a:ext cx="2412416" cy="949332"/>
            <a:chOff x="8172534" y="1804876"/>
            <a:chExt cx="2412416" cy="949332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11ED904-0C4A-4F3D-8338-6C977C568D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66262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文本框 24">
              <a:extLst>
                <a:ext uri="{FF2B5EF4-FFF2-40B4-BE49-F238E27FC236}">
                  <a16:creationId xmlns:a16="http://schemas.microsoft.com/office/drawing/2014/main" id="{B167044F-EBFE-46D5-A136-DE82B5120BF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804876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2000" dirty="0">
                  <a:solidFill>
                    <a:schemeClr val="accent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F2C212E-64F4-46A6-9EDB-B644A262F982}"/>
              </a:ext>
            </a:extLst>
          </p:cNvPr>
          <p:cNvGrpSpPr/>
          <p:nvPr/>
        </p:nvGrpSpPr>
        <p:grpSpPr>
          <a:xfrm>
            <a:off x="5094629" y="2852936"/>
            <a:ext cx="2412416" cy="949332"/>
            <a:chOff x="8172534" y="1804876"/>
            <a:chExt cx="2412416" cy="949332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4557CEF-0A77-40B1-8D9E-33C069913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66262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文本框 118">
              <a:extLst>
                <a:ext uri="{FF2B5EF4-FFF2-40B4-BE49-F238E27FC236}">
                  <a16:creationId xmlns:a16="http://schemas.microsoft.com/office/drawing/2014/main" id="{66182A6C-75C5-43C2-AC11-FEA6B31426A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804876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2000">
                  <a:solidFill>
                    <a:schemeClr val="accent2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  <a:endParaRPr lang="zh-CN" altLang="en-US" sz="2000" dirty="0">
                <a:solidFill>
                  <a:schemeClr val="accent2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5E47880-0204-499C-80EE-47CA95FD8BCF}"/>
              </a:ext>
            </a:extLst>
          </p:cNvPr>
          <p:cNvGrpSpPr/>
          <p:nvPr/>
        </p:nvGrpSpPr>
        <p:grpSpPr>
          <a:xfrm>
            <a:off x="7896200" y="2852936"/>
            <a:ext cx="2412416" cy="949332"/>
            <a:chOff x="8172534" y="1804876"/>
            <a:chExt cx="2412416" cy="949332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823139B2-6258-4C8B-B580-717AE16EF0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66262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5" name="文本框 125">
              <a:extLst>
                <a:ext uri="{FF2B5EF4-FFF2-40B4-BE49-F238E27FC236}">
                  <a16:creationId xmlns:a16="http://schemas.microsoft.com/office/drawing/2014/main" id="{5C8262A8-9CA8-4DDC-AB49-2D6A0BB87E6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804876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2000">
                  <a:solidFill>
                    <a:schemeClr val="accent3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  <a:endParaRPr lang="zh-CN" altLang="en-US" sz="2000" dirty="0">
                <a:solidFill>
                  <a:schemeClr val="accent3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2041645-6539-4815-86AB-9B7FE4DFEB8E}"/>
              </a:ext>
            </a:extLst>
          </p:cNvPr>
          <p:cNvGrpSpPr/>
          <p:nvPr/>
        </p:nvGrpSpPr>
        <p:grpSpPr>
          <a:xfrm>
            <a:off x="1417303" y="5198368"/>
            <a:ext cx="2412416" cy="949332"/>
            <a:chOff x="8172534" y="1804876"/>
            <a:chExt cx="2412416" cy="949332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1F3E7698-B5B3-4CC5-88FA-0C1CC6C3D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66262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文本框 132">
              <a:extLst>
                <a:ext uri="{FF2B5EF4-FFF2-40B4-BE49-F238E27FC236}">
                  <a16:creationId xmlns:a16="http://schemas.microsoft.com/office/drawing/2014/main" id="{7B1AF914-14AA-4C63-A1B4-54A5856E8E4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804876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2000">
                  <a:solidFill>
                    <a:schemeClr val="accent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  <a:endParaRPr lang="zh-CN" altLang="en-US" sz="2000" dirty="0">
                <a:solidFill>
                  <a:schemeClr val="accent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09B1A3B-6FE5-4F14-920C-CC4D01DC0B7B}"/>
              </a:ext>
            </a:extLst>
          </p:cNvPr>
          <p:cNvGrpSpPr/>
          <p:nvPr/>
        </p:nvGrpSpPr>
        <p:grpSpPr>
          <a:xfrm>
            <a:off x="4392648" y="5198368"/>
            <a:ext cx="2412416" cy="949332"/>
            <a:chOff x="8172534" y="1804876"/>
            <a:chExt cx="2412416" cy="949332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BFA1611-55A5-43DF-958F-E7AFB8EAB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66262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1" name="文本框 139">
              <a:extLst>
                <a:ext uri="{FF2B5EF4-FFF2-40B4-BE49-F238E27FC236}">
                  <a16:creationId xmlns:a16="http://schemas.microsoft.com/office/drawing/2014/main" id="{158F662F-D730-4545-AD7D-C41BE93E41C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804876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2000" dirty="0">
                  <a:solidFill>
                    <a:schemeClr val="accent4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D4CB604-2346-489E-8CF4-4369E13DBB0B}"/>
              </a:ext>
            </a:extLst>
          </p:cNvPr>
          <p:cNvGrpSpPr/>
          <p:nvPr/>
        </p:nvGrpSpPr>
        <p:grpSpPr>
          <a:xfrm>
            <a:off x="7367993" y="5198368"/>
            <a:ext cx="2412416" cy="949332"/>
            <a:chOff x="8172534" y="1804876"/>
            <a:chExt cx="2412416" cy="949332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F8CDA69F-F4CE-4EC9-A083-1EC9D664B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534" y="2266262"/>
              <a:ext cx="2412416" cy="4879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400" dirty="0" smtClean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4" name="文本框 153">
              <a:extLst>
                <a:ext uri="{FF2B5EF4-FFF2-40B4-BE49-F238E27FC236}">
                  <a16:creationId xmlns:a16="http://schemas.microsoft.com/office/drawing/2014/main" id="{5D75FB84-E83A-4D80-988B-AD7EBF85588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72534" y="1804876"/>
              <a:ext cx="2412416" cy="339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None/>
              </a:pPr>
              <a:r>
                <a:rPr lang="zh-CN" altLang="en-US" sz="2000" dirty="0">
                  <a:solidFill>
                    <a:schemeClr val="accent3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69925" y="1600200"/>
            <a:ext cx="10850563" cy="1056414"/>
            <a:chOff x="669925" y="1600200"/>
            <a:chExt cx="10850563" cy="1056414"/>
          </a:xfrm>
        </p:grpSpPr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A1FC6A2E-D9F5-4D71-B7DC-CA615CEF141A}"/>
                </a:ext>
              </a:extLst>
            </p:cNvPr>
            <p:cNvCxnSpPr/>
            <p:nvPr/>
          </p:nvCxnSpPr>
          <p:spPr>
            <a:xfrm>
              <a:off x="669925" y="2154996"/>
              <a:ext cx="10850563" cy="0"/>
            </a:xfrm>
            <a:prstGeom prst="line">
              <a:avLst/>
            </a:prstGeom>
            <a:ln w="9525" cap="rnd">
              <a:solidFill>
                <a:schemeClr val="tx2"/>
              </a:solidFill>
              <a:prstDash val="sys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AC66DA13-AB73-406B-A6B7-8285F61E7052}"/>
                </a:ext>
              </a:extLst>
            </p:cNvPr>
            <p:cNvGrpSpPr/>
            <p:nvPr/>
          </p:nvGrpSpPr>
          <p:grpSpPr>
            <a:xfrm>
              <a:off x="2971056" y="1600200"/>
              <a:ext cx="1056414" cy="1056414"/>
              <a:chOff x="2225997" y="1864518"/>
              <a:chExt cx="1056414" cy="1056414"/>
            </a:xfrm>
          </p:grpSpPr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7E9BCC96-2845-4FE0-A4DD-7CD7643042D4}"/>
                  </a:ext>
                </a:extLst>
              </p:cNvPr>
              <p:cNvSpPr/>
              <p:nvPr/>
            </p:nvSpPr>
            <p:spPr>
              <a:xfrm>
                <a:off x="2225997" y="1864518"/>
                <a:ext cx="1056414" cy="10564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7" name="任意多边形: 形状 3">
                <a:extLst>
                  <a:ext uri="{FF2B5EF4-FFF2-40B4-BE49-F238E27FC236}">
                    <a16:creationId xmlns:a16="http://schemas.microsoft.com/office/drawing/2014/main" id="{8E98F759-8822-49FB-A1FC-C7CF544D089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2493192" y="2143799"/>
                <a:ext cx="522024" cy="497852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lIns="0" tIns="0" rIns="0" bIns="0"/>
              <a:lstStyle/>
              <a:p>
                <a:endParaRPr lang="zh-CN" altLang="en-US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76294AE6-F962-4E97-8CDE-91E5C15F7769}"/>
                </a:ext>
              </a:extLst>
            </p:cNvPr>
            <p:cNvGrpSpPr/>
            <p:nvPr/>
          </p:nvGrpSpPr>
          <p:grpSpPr>
            <a:xfrm>
              <a:off x="5772630" y="1600200"/>
              <a:ext cx="1056414" cy="1056414"/>
              <a:chOff x="2225997" y="1864518"/>
              <a:chExt cx="1056414" cy="1056414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C3792572-D379-4CA4-AEE9-67CB523B9CE3}"/>
                  </a:ext>
                </a:extLst>
              </p:cNvPr>
              <p:cNvSpPr/>
              <p:nvPr/>
            </p:nvSpPr>
            <p:spPr>
              <a:xfrm>
                <a:off x="2225997" y="1864518"/>
                <a:ext cx="1056414" cy="10564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5" name="任意多边形: 形状 120">
                <a:extLst>
                  <a:ext uri="{FF2B5EF4-FFF2-40B4-BE49-F238E27FC236}">
                    <a16:creationId xmlns:a16="http://schemas.microsoft.com/office/drawing/2014/main" id="{40DA8B68-0B70-4252-B19E-CC9C4B16DB3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2493192" y="2156662"/>
                <a:ext cx="522024" cy="472126"/>
              </a:xfrm>
              <a:custGeom>
                <a:avLst/>
                <a:gdLst>
                  <a:gd name="connsiteX0" fmla="*/ 503202 w 607568"/>
                  <a:gd name="connsiteY0" fmla="*/ 459310 h 549494"/>
                  <a:gd name="connsiteX1" fmla="*/ 548364 w 607568"/>
                  <a:gd name="connsiteY1" fmla="*/ 504402 h 549494"/>
                  <a:gd name="connsiteX2" fmla="*/ 503202 w 607568"/>
                  <a:gd name="connsiteY2" fmla="*/ 549494 h 549494"/>
                  <a:gd name="connsiteX3" fmla="*/ 458040 w 607568"/>
                  <a:gd name="connsiteY3" fmla="*/ 504402 h 549494"/>
                  <a:gd name="connsiteX4" fmla="*/ 503202 w 607568"/>
                  <a:gd name="connsiteY4" fmla="*/ 459310 h 549494"/>
                  <a:gd name="connsiteX5" fmla="*/ 197795 w 607568"/>
                  <a:gd name="connsiteY5" fmla="*/ 459310 h 549494"/>
                  <a:gd name="connsiteX6" fmla="*/ 242957 w 607568"/>
                  <a:gd name="connsiteY6" fmla="*/ 504402 h 549494"/>
                  <a:gd name="connsiteX7" fmla="*/ 197795 w 607568"/>
                  <a:gd name="connsiteY7" fmla="*/ 549494 h 549494"/>
                  <a:gd name="connsiteX8" fmla="*/ 152633 w 607568"/>
                  <a:gd name="connsiteY8" fmla="*/ 504402 h 549494"/>
                  <a:gd name="connsiteX9" fmla="*/ 197795 w 607568"/>
                  <a:gd name="connsiteY9" fmla="*/ 459310 h 549494"/>
                  <a:gd name="connsiteX10" fmla="*/ 143318 w 607568"/>
                  <a:gd name="connsiteY10" fmla="*/ 390791 h 549494"/>
                  <a:gd name="connsiteX11" fmla="*/ 554573 w 607568"/>
                  <a:gd name="connsiteY11" fmla="*/ 390791 h 549494"/>
                  <a:gd name="connsiteX12" fmla="*/ 554573 w 607568"/>
                  <a:gd name="connsiteY12" fmla="*/ 437435 h 549494"/>
                  <a:gd name="connsiteX13" fmla="*/ 143318 w 607568"/>
                  <a:gd name="connsiteY13" fmla="*/ 437435 h 549494"/>
                  <a:gd name="connsiteX14" fmla="*/ 115304 w 607568"/>
                  <a:gd name="connsiteY14" fmla="*/ 313028 h 549494"/>
                  <a:gd name="connsiteX15" fmla="*/ 582659 w 607568"/>
                  <a:gd name="connsiteY15" fmla="*/ 313028 h 549494"/>
                  <a:gd name="connsiteX16" fmla="*/ 582659 w 607568"/>
                  <a:gd name="connsiteY16" fmla="*/ 359672 h 549494"/>
                  <a:gd name="connsiteX17" fmla="*/ 115304 w 607568"/>
                  <a:gd name="connsiteY17" fmla="*/ 359672 h 549494"/>
                  <a:gd name="connsiteX18" fmla="*/ 0 w 607568"/>
                  <a:gd name="connsiteY18" fmla="*/ 169922 h 549494"/>
                  <a:gd name="connsiteX19" fmla="*/ 78962 w 607568"/>
                  <a:gd name="connsiteY19" fmla="*/ 169922 h 549494"/>
                  <a:gd name="connsiteX20" fmla="*/ 108516 w 607568"/>
                  <a:gd name="connsiteY20" fmla="*/ 235254 h 549494"/>
                  <a:gd name="connsiteX21" fmla="*/ 607568 w 607568"/>
                  <a:gd name="connsiteY21" fmla="*/ 235254 h 549494"/>
                  <a:gd name="connsiteX22" fmla="*/ 607568 w 607568"/>
                  <a:gd name="connsiteY22" fmla="*/ 281909 h 549494"/>
                  <a:gd name="connsiteX23" fmla="*/ 78428 w 607568"/>
                  <a:gd name="connsiteY23" fmla="*/ 281909 h 549494"/>
                  <a:gd name="connsiteX24" fmla="*/ 48798 w 607568"/>
                  <a:gd name="connsiteY24" fmla="*/ 216577 h 549494"/>
                  <a:gd name="connsiteX25" fmla="*/ 0 w 607568"/>
                  <a:gd name="connsiteY25" fmla="*/ 216577 h 549494"/>
                  <a:gd name="connsiteX26" fmla="*/ 257720 w 607568"/>
                  <a:gd name="connsiteY26" fmla="*/ 0 h 549494"/>
                  <a:gd name="connsiteX27" fmla="*/ 254207 w 607568"/>
                  <a:gd name="connsiteY27" fmla="*/ 30201 h 549494"/>
                  <a:gd name="connsiteX28" fmla="*/ 407797 w 607568"/>
                  <a:gd name="connsiteY28" fmla="*/ 197372 h 549494"/>
                  <a:gd name="connsiteX29" fmla="*/ 241147 w 607568"/>
                  <a:gd name="connsiteY29" fmla="*/ 144063 h 549494"/>
                  <a:gd name="connsiteX30" fmla="*/ 237633 w 607568"/>
                  <a:gd name="connsiteY30" fmla="*/ 174264 h 549494"/>
                  <a:gd name="connsiteX31" fmla="*/ 115586 w 607568"/>
                  <a:gd name="connsiteY31" fmla="*/ 71993 h 549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07568" h="549494">
                    <a:moveTo>
                      <a:pt x="503202" y="459310"/>
                    </a:moveTo>
                    <a:cubicBezTo>
                      <a:pt x="528144" y="459310"/>
                      <a:pt x="548364" y="479498"/>
                      <a:pt x="548364" y="504402"/>
                    </a:cubicBezTo>
                    <a:cubicBezTo>
                      <a:pt x="548364" y="529306"/>
                      <a:pt x="528144" y="549494"/>
                      <a:pt x="503202" y="549494"/>
                    </a:cubicBezTo>
                    <a:cubicBezTo>
                      <a:pt x="478260" y="549494"/>
                      <a:pt x="458040" y="529306"/>
                      <a:pt x="458040" y="504402"/>
                    </a:cubicBezTo>
                    <a:cubicBezTo>
                      <a:pt x="458040" y="479498"/>
                      <a:pt x="478260" y="459310"/>
                      <a:pt x="503202" y="459310"/>
                    </a:cubicBezTo>
                    <a:close/>
                    <a:moveTo>
                      <a:pt x="197795" y="459310"/>
                    </a:moveTo>
                    <a:cubicBezTo>
                      <a:pt x="222737" y="459310"/>
                      <a:pt x="242957" y="479498"/>
                      <a:pt x="242957" y="504402"/>
                    </a:cubicBezTo>
                    <a:cubicBezTo>
                      <a:pt x="242957" y="529306"/>
                      <a:pt x="222737" y="549494"/>
                      <a:pt x="197795" y="549494"/>
                    </a:cubicBezTo>
                    <a:cubicBezTo>
                      <a:pt x="172853" y="549494"/>
                      <a:pt x="152633" y="529306"/>
                      <a:pt x="152633" y="504402"/>
                    </a:cubicBezTo>
                    <a:cubicBezTo>
                      <a:pt x="152633" y="479498"/>
                      <a:pt x="172853" y="459310"/>
                      <a:pt x="197795" y="459310"/>
                    </a:cubicBezTo>
                    <a:close/>
                    <a:moveTo>
                      <a:pt x="143318" y="390791"/>
                    </a:moveTo>
                    <a:lnTo>
                      <a:pt x="554573" y="390791"/>
                    </a:lnTo>
                    <a:lnTo>
                      <a:pt x="554573" y="437435"/>
                    </a:lnTo>
                    <a:lnTo>
                      <a:pt x="143318" y="437435"/>
                    </a:lnTo>
                    <a:close/>
                    <a:moveTo>
                      <a:pt x="115304" y="313028"/>
                    </a:moveTo>
                    <a:lnTo>
                      <a:pt x="582659" y="313028"/>
                    </a:lnTo>
                    <a:lnTo>
                      <a:pt x="582659" y="359672"/>
                    </a:lnTo>
                    <a:lnTo>
                      <a:pt x="115304" y="359672"/>
                    </a:lnTo>
                    <a:close/>
                    <a:moveTo>
                      <a:pt x="0" y="169922"/>
                    </a:moveTo>
                    <a:lnTo>
                      <a:pt x="78962" y="169922"/>
                    </a:lnTo>
                    <a:lnTo>
                      <a:pt x="108516" y="235254"/>
                    </a:lnTo>
                    <a:lnTo>
                      <a:pt x="607568" y="235254"/>
                    </a:lnTo>
                    <a:lnTo>
                      <a:pt x="607568" y="281909"/>
                    </a:lnTo>
                    <a:lnTo>
                      <a:pt x="78428" y="281909"/>
                    </a:lnTo>
                    <a:lnTo>
                      <a:pt x="48798" y="216577"/>
                    </a:lnTo>
                    <a:lnTo>
                      <a:pt x="0" y="216577"/>
                    </a:lnTo>
                    <a:close/>
                    <a:moveTo>
                      <a:pt x="257720" y="0"/>
                    </a:moveTo>
                    <a:lnTo>
                      <a:pt x="254207" y="30201"/>
                    </a:lnTo>
                    <a:cubicBezTo>
                      <a:pt x="405964" y="47665"/>
                      <a:pt x="407797" y="197372"/>
                      <a:pt x="407797" y="197372"/>
                    </a:cubicBezTo>
                    <a:cubicBezTo>
                      <a:pt x="407797" y="197372"/>
                      <a:pt x="364340" y="158248"/>
                      <a:pt x="241147" y="144063"/>
                    </a:cubicBezTo>
                    <a:lnTo>
                      <a:pt x="237633" y="174264"/>
                    </a:lnTo>
                    <a:lnTo>
                      <a:pt x="115586" y="7199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336E53EA-DF52-433A-9551-E75F5B70B9FF}"/>
                </a:ext>
              </a:extLst>
            </p:cNvPr>
            <p:cNvGrpSpPr/>
            <p:nvPr/>
          </p:nvGrpSpPr>
          <p:grpSpPr>
            <a:xfrm>
              <a:off x="8574201" y="1600200"/>
              <a:ext cx="1056414" cy="1056414"/>
              <a:chOff x="2225997" y="1864518"/>
              <a:chExt cx="1056414" cy="1056414"/>
            </a:xfrm>
          </p:grpSpPr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AC5173E2-2CAA-409F-9F37-D6486AD5AE83}"/>
                  </a:ext>
                </a:extLst>
              </p:cNvPr>
              <p:cNvSpPr/>
              <p:nvPr/>
            </p:nvSpPr>
            <p:spPr>
              <a:xfrm>
                <a:off x="2225997" y="1864518"/>
                <a:ext cx="1056414" cy="10564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3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3" name="任意多边形: 形状 127">
                <a:extLst>
                  <a:ext uri="{FF2B5EF4-FFF2-40B4-BE49-F238E27FC236}">
                    <a16:creationId xmlns:a16="http://schemas.microsoft.com/office/drawing/2014/main" id="{1C17F38C-976B-4AAF-99FC-7100494FB26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2493192" y="2132125"/>
                <a:ext cx="522024" cy="521200"/>
              </a:xfrm>
              <a:custGeom>
                <a:avLst/>
                <a:gdLst>
                  <a:gd name="connsiteX0" fmla="*/ 325000 h 606722"/>
                  <a:gd name="connsiteY0" fmla="*/ 325000 h 606722"/>
                  <a:gd name="connsiteX1" fmla="*/ 325000 h 606722"/>
                  <a:gd name="connsiteY1" fmla="*/ 325000 h 606722"/>
                  <a:gd name="connsiteX2" fmla="*/ 325000 h 606722"/>
                  <a:gd name="connsiteY2" fmla="*/ 325000 h 606722"/>
                  <a:gd name="connsiteX3" fmla="*/ 325000 h 606722"/>
                  <a:gd name="connsiteY3" fmla="*/ 325000 h 606722"/>
                  <a:gd name="connsiteX4" fmla="*/ 325000 h 606722"/>
                  <a:gd name="connsiteY4" fmla="*/ 325000 h 606722"/>
                  <a:gd name="connsiteX5" fmla="*/ 325000 h 606722"/>
                  <a:gd name="connsiteY5" fmla="*/ 325000 h 606722"/>
                  <a:gd name="connsiteX6" fmla="*/ 325000 h 606722"/>
                  <a:gd name="connsiteY6" fmla="*/ 325000 h 606722"/>
                  <a:gd name="connsiteX7" fmla="*/ 325000 h 606722"/>
                  <a:gd name="connsiteY7" fmla="*/ 325000 h 606722"/>
                  <a:gd name="connsiteX8" fmla="*/ 325000 h 606722"/>
                  <a:gd name="connsiteY8" fmla="*/ 325000 h 606722"/>
                  <a:gd name="connsiteX9" fmla="*/ 325000 h 606722"/>
                  <a:gd name="connsiteY9" fmla="*/ 325000 h 606722"/>
                  <a:gd name="connsiteX10" fmla="*/ 325000 h 606722"/>
                  <a:gd name="connsiteY10" fmla="*/ 325000 h 606722"/>
                  <a:gd name="connsiteX11" fmla="*/ 325000 h 606722"/>
                  <a:gd name="connsiteY11" fmla="*/ 325000 h 606722"/>
                  <a:gd name="connsiteX12" fmla="*/ 325000 h 606722"/>
                  <a:gd name="connsiteY12" fmla="*/ 325000 h 606722"/>
                  <a:gd name="connsiteX13" fmla="*/ 325000 h 606722"/>
                  <a:gd name="connsiteY13" fmla="*/ 325000 h 606722"/>
                  <a:gd name="connsiteX14" fmla="*/ 325000 h 606722"/>
                  <a:gd name="connsiteY14" fmla="*/ 325000 h 606722"/>
                  <a:gd name="connsiteX15" fmla="*/ 325000 h 606722"/>
                  <a:gd name="connsiteY15" fmla="*/ 325000 h 606722"/>
                  <a:gd name="connsiteX16" fmla="*/ 325000 h 606722"/>
                  <a:gd name="connsiteY16" fmla="*/ 325000 h 606722"/>
                  <a:gd name="connsiteX17" fmla="*/ 325000 h 606722"/>
                  <a:gd name="connsiteY17" fmla="*/ 325000 h 606722"/>
                  <a:gd name="connsiteX18" fmla="*/ 325000 h 606722"/>
                  <a:gd name="connsiteY18" fmla="*/ 325000 h 606722"/>
                  <a:gd name="connsiteX19" fmla="*/ 325000 h 606722"/>
                  <a:gd name="connsiteY19" fmla="*/ 325000 h 606722"/>
                  <a:gd name="connsiteX20" fmla="*/ 325000 h 606722"/>
                  <a:gd name="connsiteY20" fmla="*/ 325000 h 606722"/>
                  <a:gd name="connsiteX21" fmla="*/ 325000 h 606722"/>
                  <a:gd name="connsiteY21" fmla="*/ 325000 h 606722"/>
                  <a:gd name="connsiteX22" fmla="*/ 325000 h 606722"/>
                  <a:gd name="connsiteY22" fmla="*/ 325000 h 606722"/>
                  <a:gd name="connsiteX23" fmla="*/ 325000 h 606722"/>
                  <a:gd name="connsiteY23" fmla="*/ 325000 h 606722"/>
                  <a:gd name="connsiteX24" fmla="*/ 325000 h 606722"/>
                  <a:gd name="connsiteY24" fmla="*/ 325000 h 606722"/>
                  <a:gd name="connsiteX25" fmla="*/ 325000 h 606722"/>
                  <a:gd name="connsiteY25" fmla="*/ 325000 h 606722"/>
                  <a:gd name="connsiteX26" fmla="*/ 325000 h 606722"/>
                  <a:gd name="connsiteY26" fmla="*/ 325000 h 606722"/>
                  <a:gd name="connsiteX27" fmla="*/ 325000 h 606722"/>
                  <a:gd name="connsiteY27" fmla="*/ 325000 h 606722"/>
                  <a:gd name="connsiteX28" fmla="*/ 325000 h 606722"/>
                  <a:gd name="connsiteY28" fmla="*/ 325000 h 606722"/>
                  <a:gd name="connsiteX29" fmla="*/ 325000 h 606722"/>
                  <a:gd name="connsiteY29" fmla="*/ 325000 h 606722"/>
                  <a:gd name="connsiteX30" fmla="*/ 325000 h 606722"/>
                  <a:gd name="connsiteY30" fmla="*/ 325000 h 606722"/>
                  <a:gd name="connsiteX31" fmla="*/ 325000 h 606722"/>
                  <a:gd name="connsiteY31" fmla="*/ 325000 h 606722"/>
                  <a:gd name="connsiteX32" fmla="*/ 325000 h 606722"/>
                  <a:gd name="connsiteY32" fmla="*/ 325000 h 606722"/>
                  <a:gd name="connsiteX33" fmla="*/ 325000 h 606722"/>
                  <a:gd name="connsiteY33" fmla="*/ 325000 h 606722"/>
                  <a:gd name="connsiteX34" fmla="*/ 325000 h 606722"/>
                  <a:gd name="connsiteY34" fmla="*/ 325000 h 606722"/>
                  <a:gd name="connsiteX35" fmla="*/ 325000 h 606722"/>
                  <a:gd name="connsiteY35" fmla="*/ 325000 h 606722"/>
                  <a:gd name="connsiteX36" fmla="*/ 325000 h 606722"/>
                  <a:gd name="connsiteY36" fmla="*/ 325000 h 606722"/>
                  <a:gd name="connsiteX37" fmla="*/ 325000 h 606722"/>
                  <a:gd name="connsiteY37" fmla="*/ 325000 h 606722"/>
                  <a:gd name="connsiteX38" fmla="*/ 325000 h 606722"/>
                  <a:gd name="connsiteY38" fmla="*/ 325000 h 606722"/>
                  <a:gd name="connsiteX39" fmla="*/ 325000 h 606722"/>
                  <a:gd name="connsiteY39" fmla="*/ 32500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81459" h="580542">
                    <a:moveTo>
                      <a:pt x="213875" y="146706"/>
                    </a:moveTo>
                    <a:cubicBezTo>
                      <a:pt x="227226" y="146706"/>
                      <a:pt x="238084" y="157547"/>
                      <a:pt x="238084" y="171055"/>
                    </a:cubicBezTo>
                    <a:cubicBezTo>
                      <a:pt x="238084" y="184562"/>
                      <a:pt x="227226" y="195493"/>
                      <a:pt x="213875" y="195493"/>
                    </a:cubicBezTo>
                    <a:cubicBezTo>
                      <a:pt x="161630" y="195493"/>
                      <a:pt x="118998" y="238236"/>
                      <a:pt x="118998" y="290755"/>
                    </a:cubicBezTo>
                    <a:cubicBezTo>
                      <a:pt x="118998" y="300086"/>
                      <a:pt x="120422" y="309328"/>
                      <a:pt x="123092" y="318214"/>
                    </a:cubicBezTo>
                    <a:cubicBezTo>
                      <a:pt x="126741" y="330300"/>
                      <a:pt x="120422" y="343274"/>
                      <a:pt x="108673" y="347895"/>
                    </a:cubicBezTo>
                    <a:cubicBezTo>
                      <a:pt x="72182" y="362291"/>
                      <a:pt x="48507" y="397126"/>
                      <a:pt x="48507" y="436582"/>
                    </a:cubicBezTo>
                    <a:cubicBezTo>
                      <a:pt x="48507" y="489101"/>
                      <a:pt x="91050" y="531844"/>
                      <a:pt x="143384" y="531844"/>
                    </a:cubicBezTo>
                    <a:lnTo>
                      <a:pt x="438164" y="531844"/>
                    </a:lnTo>
                    <a:cubicBezTo>
                      <a:pt x="490320" y="531844"/>
                      <a:pt x="532952" y="489101"/>
                      <a:pt x="532952" y="436582"/>
                    </a:cubicBezTo>
                    <a:cubicBezTo>
                      <a:pt x="532952" y="408678"/>
                      <a:pt x="520759" y="382108"/>
                      <a:pt x="499398" y="363979"/>
                    </a:cubicBezTo>
                    <a:cubicBezTo>
                      <a:pt x="494147" y="359625"/>
                      <a:pt x="491032" y="353049"/>
                      <a:pt x="490854" y="346207"/>
                    </a:cubicBezTo>
                    <a:cubicBezTo>
                      <a:pt x="489252" y="294399"/>
                      <a:pt x="447598" y="253876"/>
                      <a:pt x="395976" y="253876"/>
                    </a:cubicBezTo>
                    <a:cubicBezTo>
                      <a:pt x="382625" y="253876"/>
                      <a:pt x="371767" y="243035"/>
                      <a:pt x="371767" y="229528"/>
                    </a:cubicBezTo>
                    <a:cubicBezTo>
                      <a:pt x="371767" y="216020"/>
                      <a:pt x="382625" y="205090"/>
                      <a:pt x="395976" y="205090"/>
                    </a:cubicBezTo>
                    <a:cubicBezTo>
                      <a:pt x="433535" y="205090"/>
                      <a:pt x="468959" y="219575"/>
                      <a:pt x="495927" y="245879"/>
                    </a:cubicBezTo>
                    <a:cubicBezTo>
                      <a:pt x="520225" y="269517"/>
                      <a:pt x="535177" y="300441"/>
                      <a:pt x="538648" y="334032"/>
                    </a:cubicBezTo>
                    <a:cubicBezTo>
                      <a:pt x="565972" y="361047"/>
                      <a:pt x="581459" y="397748"/>
                      <a:pt x="581459" y="436582"/>
                    </a:cubicBezTo>
                    <a:cubicBezTo>
                      <a:pt x="581459" y="516026"/>
                      <a:pt x="517199" y="580542"/>
                      <a:pt x="438164" y="580542"/>
                    </a:cubicBezTo>
                    <a:lnTo>
                      <a:pt x="143384" y="580542"/>
                    </a:lnTo>
                    <a:cubicBezTo>
                      <a:pt x="64349" y="580542"/>
                      <a:pt x="0" y="516026"/>
                      <a:pt x="0" y="436582"/>
                    </a:cubicBezTo>
                    <a:cubicBezTo>
                      <a:pt x="0" y="407079"/>
                      <a:pt x="8811" y="378820"/>
                      <a:pt x="25544" y="354471"/>
                    </a:cubicBezTo>
                    <a:cubicBezTo>
                      <a:pt x="37737" y="336698"/>
                      <a:pt x="53669" y="322124"/>
                      <a:pt x="72004" y="311638"/>
                    </a:cubicBezTo>
                    <a:cubicBezTo>
                      <a:pt x="70936" y="304618"/>
                      <a:pt x="70491" y="297598"/>
                      <a:pt x="70491" y="290666"/>
                    </a:cubicBezTo>
                    <a:cubicBezTo>
                      <a:pt x="70491" y="211222"/>
                      <a:pt x="134840" y="146706"/>
                      <a:pt x="213875" y="146706"/>
                    </a:cubicBezTo>
                    <a:close/>
                    <a:moveTo>
                      <a:pt x="301555" y="0"/>
                    </a:moveTo>
                    <a:cubicBezTo>
                      <a:pt x="314815" y="0"/>
                      <a:pt x="325673" y="10930"/>
                      <a:pt x="325673" y="24259"/>
                    </a:cubicBezTo>
                    <a:lnTo>
                      <a:pt x="325673" y="369392"/>
                    </a:lnTo>
                    <a:lnTo>
                      <a:pt x="379960" y="313055"/>
                    </a:lnTo>
                    <a:cubicBezTo>
                      <a:pt x="389215" y="303458"/>
                      <a:pt x="404433" y="303191"/>
                      <a:pt x="414045" y="312522"/>
                    </a:cubicBezTo>
                    <a:cubicBezTo>
                      <a:pt x="423567" y="321763"/>
                      <a:pt x="423745" y="337225"/>
                      <a:pt x="414490" y="346822"/>
                    </a:cubicBezTo>
                    <a:lnTo>
                      <a:pt x="318642" y="446079"/>
                    </a:lnTo>
                    <a:cubicBezTo>
                      <a:pt x="314103" y="450788"/>
                      <a:pt x="307874" y="453454"/>
                      <a:pt x="301288" y="453454"/>
                    </a:cubicBezTo>
                    <a:cubicBezTo>
                      <a:pt x="294791" y="453454"/>
                      <a:pt x="288473" y="450788"/>
                      <a:pt x="284023" y="446079"/>
                    </a:cubicBezTo>
                    <a:lnTo>
                      <a:pt x="188086" y="346822"/>
                    </a:lnTo>
                    <a:cubicBezTo>
                      <a:pt x="178742" y="337225"/>
                      <a:pt x="179009" y="321941"/>
                      <a:pt x="188620" y="312522"/>
                    </a:cubicBezTo>
                    <a:cubicBezTo>
                      <a:pt x="198054" y="303191"/>
                      <a:pt x="213361" y="303458"/>
                      <a:pt x="222617" y="313055"/>
                    </a:cubicBezTo>
                    <a:lnTo>
                      <a:pt x="277437" y="369392"/>
                    </a:lnTo>
                    <a:lnTo>
                      <a:pt x="277437" y="24259"/>
                    </a:lnTo>
                    <a:cubicBezTo>
                      <a:pt x="277437" y="10930"/>
                      <a:pt x="288295" y="0"/>
                      <a:pt x="30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30" name="箭头: 右 8"/>
            <p:cNvSpPr/>
            <p:nvPr/>
          </p:nvSpPr>
          <p:spPr bwMode="auto">
            <a:xfrm>
              <a:off x="4661997" y="2047375"/>
              <a:ext cx="310409" cy="260600"/>
            </a:xfrm>
            <a:prstGeom prst="rightArrow">
              <a:avLst/>
            </a:prstGeom>
            <a:solidFill>
              <a:schemeClr val="tx1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xtLst/>
          </p:spPr>
          <p:txBody>
            <a:bodyPr lIns="0" tIns="0" rIns="0" bIns="0"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1" name="箭头: 右 45"/>
            <p:cNvSpPr/>
            <p:nvPr/>
          </p:nvSpPr>
          <p:spPr bwMode="auto">
            <a:xfrm>
              <a:off x="7546418" y="2047375"/>
              <a:ext cx="310409" cy="260600"/>
            </a:xfrm>
            <a:prstGeom prst="rightArrow">
              <a:avLst/>
            </a:prstGeom>
            <a:solidFill>
              <a:schemeClr val="tx1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xtLst/>
          </p:spPr>
          <p:txBody>
            <a:bodyPr lIns="0" tIns="0" rIns="0" bIns="0"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30450" y="3945632"/>
            <a:ext cx="10690038" cy="1080173"/>
            <a:chOff x="830450" y="3945632"/>
            <a:chExt cx="10690038" cy="1080173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8BA74831-1F72-4F38-9170-94AAE89C464D}"/>
                </a:ext>
              </a:extLst>
            </p:cNvPr>
            <p:cNvCxnSpPr>
              <a:cxnSpLocks/>
            </p:cNvCxnSpPr>
            <p:nvPr/>
          </p:nvCxnSpPr>
          <p:spPr>
            <a:xfrm>
              <a:off x="830450" y="4473839"/>
              <a:ext cx="10690038" cy="0"/>
            </a:xfrm>
            <a:prstGeom prst="line">
              <a:avLst/>
            </a:prstGeom>
            <a:ln w="9525" cap="rnd">
              <a:solidFill>
                <a:schemeClr val="tx2"/>
              </a:solidFill>
              <a:prstDash val="sys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6A1F225-DD70-49BC-8CE0-5F2BCB9D07B9}"/>
                </a:ext>
              </a:extLst>
            </p:cNvPr>
            <p:cNvGrpSpPr/>
            <p:nvPr/>
          </p:nvGrpSpPr>
          <p:grpSpPr>
            <a:xfrm>
              <a:off x="2095304" y="3945632"/>
              <a:ext cx="1056414" cy="1056414"/>
              <a:chOff x="2225997" y="1864518"/>
              <a:chExt cx="1056414" cy="1056414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FA1D09F-E32C-4C37-AED2-9554D864A3DF}"/>
                  </a:ext>
                </a:extLst>
              </p:cNvPr>
              <p:cNvSpPr/>
              <p:nvPr/>
            </p:nvSpPr>
            <p:spPr>
              <a:xfrm>
                <a:off x="2225997" y="1864518"/>
                <a:ext cx="1056414" cy="10564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0" name="任意多边形: 形状 134">
                <a:extLst>
                  <a:ext uri="{FF2B5EF4-FFF2-40B4-BE49-F238E27FC236}">
                    <a16:creationId xmlns:a16="http://schemas.microsoft.com/office/drawing/2014/main" id="{A6A10A62-88E5-42DA-AB61-734A2BD87AE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2493192" y="2132077"/>
                <a:ext cx="522024" cy="521296"/>
              </a:xfrm>
              <a:custGeom>
                <a:avLst/>
                <a:gdLst>
                  <a:gd name="connsiteX0" fmla="*/ 126452 w 606933"/>
                  <a:gd name="connsiteY0" fmla="*/ 239923 h 606087"/>
                  <a:gd name="connsiteX1" fmla="*/ 191364 w 606933"/>
                  <a:gd name="connsiteY1" fmla="*/ 239923 h 606087"/>
                  <a:gd name="connsiteX2" fmla="*/ 289791 w 606933"/>
                  <a:gd name="connsiteY2" fmla="*/ 336874 h 606087"/>
                  <a:gd name="connsiteX3" fmla="*/ 303467 w 606933"/>
                  <a:gd name="connsiteY3" fmla="*/ 345627 h 606087"/>
                  <a:gd name="connsiteX4" fmla="*/ 317142 w 606933"/>
                  <a:gd name="connsiteY4" fmla="*/ 336874 h 606087"/>
                  <a:gd name="connsiteX5" fmla="*/ 415569 w 606933"/>
                  <a:gd name="connsiteY5" fmla="*/ 239923 h 606087"/>
                  <a:gd name="connsiteX6" fmla="*/ 480481 w 606933"/>
                  <a:gd name="connsiteY6" fmla="*/ 239923 h 606087"/>
                  <a:gd name="connsiteX7" fmla="*/ 480481 w 606933"/>
                  <a:gd name="connsiteY7" fmla="*/ 404009 h 606087"/>
                  <a:gd name="connsiteX8" fmla="*/ 316083 w 606933"/>
                  <a:gd name="connsiteY8" fmla="*/ 404009 h 606087"/>
                  <a:gd name="connsiteX9" fmla="*/ 316083 w 606933"/>
                  <a:gd name="connsiteY9" fmla="*/ 441905 h 606087"/>
                  <a:gd name="connsiteX10" fmla="*/ 568988 w 606933"/>
                  <a:gd name="connsiteY10" fmla="*/ 441905 h 606087"/>
                  <a:gd name="connsiteX11" fmla="*/ 568988 w 606933"/>
                  <a:gd name="connsiteY11" fmla="*/ 505096 h 606087"/>
                  <a:gd name="connsiteX12" fmla="*/ 606933 w 606933"/>
                  <a:gd name="connsiteY12" fmla="*/ 505096 h 606087"/>
                  <a:gd name="connsiteX13" fmla="*/ 606933 w 606933"/>
                  <a:gd name="connsiteY13" fmla="*/ 606087 h 606087"/>
                  <a:gd name="connsiteX14" fmla="*/ 505714 w 606933"/>
                  <a:gd name="connsiteY14" fmla="*/ 606087 h 606087"/>
                  <a:gd name="connsiteX15" fmla="*/ 505714 w 606933"/>
                  <a:gd name="connsiteY15" fmla="*/ 505096 h 606087"/>
                  <a:gd name="connsiteX16" fmla="*/ 543659 w 606933"/>
                  <a:gd name="connsiteY16" fmla="*/ 505096 h 606087"/>
                  <a:gd name="connsiteX17" fmla="*/ 543659 w 606933"/>
                  <a:gd name="connsiteY17" fmla="*/ 467105 h 606087"/>
                  <a:gd name="connsiteX18" fmla="*/ 316083 w 606933"/>
                  <a:gd name="connsiteY18" fmla="*/ 467105 h 606087"/>
                  <a:gd name="connsiteX19" fmla="*/ 316083 w 606933"/>
                  <a:gd name="connsiteY19" fmla="*/ 505096 h 606087"/>
                  <a:gd name="connsiteX20" fmla="*/ 354028 w 606933"/>
                  <a:gd name="connsiteY20" fmla="*/ 505096 h 606087"/>
                  <a:gd name="connsiteX21" fmla="*/ 354028 w 606933"/>
                  <a:gd name="connsiteY21" fmla="*/ 606087 h 606087"/>
                  <a:gd name="connsiteX22" fmla="*/ 252905 w 606933"/>
                  <a:gd name="connsiteY22" fmla="*/ 606087 h 606087"/>
                  <a:gd name="connsiteX23" fmla="*/ 252905 w 606933"/>
                  <a:gd name="connsiteY23" fmla="*/ 505096 h 606087"/>
                  <a:gd name="connsiteX24" fmla="*/ 290850 w 606933"/>
                  <a:gd name="connsiteY24" fmla="*/ 505096 h 606087"/>
                  <a:gd name="connsiteX25" fmla="*/ 290850 w 606933"/>
                  <a:gd name="connsiteY25" fmla="*/ 467105 h 606087"/>
                  <a:gd name="connsiteX26" fmla="*/ 63274 w 606933"/>
                  <a:gd name="connsiteY26" fmla="*/ 467105 h 606087"/>
                  <a:gd name="connsiteX27" fmla="*/ 63274 w 606933"/>
                  <a:gd name="connsiteY27" fmla="*/ 505096 h 606087"/>
                  <a:gd name="connsiteX28" fmla="*/ 101123 w 606933"/>
                  <a:gd name="connsiteY28" fmla="*/ 505096 h 606087"/>
                  <a:gd name="connsiteX29" fmla="*/ 101123 w 606933"/>
                  <a:gd name="connsiteY29" fmla="*/ 606087 h 606087"/>
                  <a:gd name="connsiteX30" fmla="*/ 0 w 606933"/>
                  <a:gd name="connsiteY30" fmla="*/ 606087 h 606087"/>
                  <a:gd name="connsiteX31" fmla="*/ 0 w 606933"/>
                  <a:gd name="connsiteY31" fmla="*/ 505096 h 606087"/>
                  <a:gd name="connsiteX32" fmla="*/ 37945 w 606933"/>
                  <a:gd name="connsiteY32" fmla="*/ 505096 h 606087"/>
                  <a:gd name="connsiteX33" fmla="*/ 37945 w 606933"/>
                  <a:gd name="connsiteY33" fmla="*/ 441905 h 606087"/>
                  <a:gd name="connsiteX34" fmla="*/ 290850 w 606933"/>
                  <a:gd name="connsiteY34" fmla="*/ 441905 h 606087"/>
                  <a:gd name="connsiteX35" fmla="*/ 290850 w 606933"/>
                  <a:gd name="connsiteY35" fmla="*/ 404009 h 606087"/>
                  <a:gd name="connsiteX36" fmla="*/ 126452 w 606933"/>
                  <a:gd name="connsiteY36" fmla="*/ 404009 h 606087"/>
                  <a:gd name="connsiteX37" fmla="*/ 303502 w 606933"/>
                  <a:gd name="connsiteY37" fmla="*/ 71264 h 606087"/>
                  <a:gd name="connsiteX38" fmla="*/ 250822 w 606933"/>
                  <a:gd name="connsiteY38" fmla="*/ 122140 h 606087"/>
                  <a:gd name="connsiteX39" fmla="*/ 303502 w 606933"/>
                  <a:gd name="connsiteY39" fmla="*/ 173111 h 606087"/>
                  <a:gd name="connsiteX40" fmla="*/ 356183 w 606933"/>
                  <a:gd name="connsiteY40" fmla="*/ 122140 h 606087"/>
                  <a:gd name="connsiteX41" fmla="*/ 303502 w 606933"/>
                  <a:gd name="connsiteY41" fmla="*/ 71264 h 606087"/>
                  <a:gd name="connsiteX42" fmla="*/ 303502 w 606933"/>
                  <a:gd name="connsiteY42" fmla="*/ 0 h 606087"/>
                  <a:gd name="connsiteX43" fmla="*/ 429955 w 606933"/>
                  <a:gd name="connsiteY43" fmla="*/ 122140 h 606087"/>
                  <a:gd name="connsiteX44" fmla="*/ 303502 w 606933"/>
                  <a:gd name="connsiteY44" fmla="*/ 315639 h 606087"/>
                  <a:gd name="connsiteX45" fmla="*/ 177049 w 606933"/>
                  <a:gd name="connsiteY45" fmla="*/ 122140 h 606087"/>
                  <a:gd name="connsiteX46" fmla="*/ 303502 w 606933"/>
                  <a:gd name="connsiteY46" fmla="*/ 0 h 60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606933" h="606087">
                    <a:moveTo>
                      <a:pt x="126452" y="239923"/>
                    </a:moveTo>
                    <a:lnTo>
                      <a:pt x="191364" y="239923"/>
                    </a:lnTo>
                    <a:cubicBezTo>
                      <a:pt x="230851" y="298209"/>
                      <a:pt x="286131" y="334566"/>
                      <a:pt x="289791" y="336874"/>
                    </a:cubicBezTo>
                    <a:lnTo>
                      <a:pt x="303467" y="345627"/>
                    </a:lnTo>
                    <a:lnTo>
                      <a:pt x="317142" y="336874"/>
                    </a:lnTo>
                    <a:cubicBezTo>
                      <a:pt x="320802" y="334566"/>
                      <a:pt x="376083" y="298209"/>
                      <a:pt x="415569" y="239923"/>
                    </a:cubicBezTo>
                    <a:lnTo>
                      <a:pt x="480481" y="239923"/>
                    </a:lnTo>
                    <a:lnTo>
                      <a:pt x="480481" y="404009"/>
                    </a:lnTo>
                    <a:lnTo>
                      <a:pt x="316083" y="404009"/>
                    </a:lnTo>
                    <a:lnTo>
                      <a:pt x="316083" y="441905"/>
                    </a:lnTo>
                    <a:lnTo>
                      <a:pt x="568988" y="441905"/>
                    </a:lnTo>
                    <a:lnTo>
                      <a:pt x="568988" y="505096"/>
                    </a:lnTo>
                    <a:lnTo>
                      <a:pt x="606933" y="505096"/>
                    </a:lnTo>
                    <a:lnTo>
                      <a:pt x="606933" y="606087"/>
                    </a:lnTo>
                    <a:lnTo>
                      <a:pt x="505714" y="606087"/>
                    </a:lnTo>
                    <a:lnTo>
                      <a:pt x="505714" y="505096"/>
                    </a:lnTo>
                    <a:lnTo>
                      <a:pt x="543659" y="505096"/>
                    </a:lnTo>
                    <a:lnTo>
                      <a:pt x="543659" y="467105"/>
                    </a:lnTo>
                    <a:lnTo>
                      <a:pt x="316083" y="467105"/>
                    </a:lnTo>
                    <a:lnTo>
                      <a:pt x="316083" y="505096"/>
                    </a:lnTo>
                    <a:lnTo>
                      <a:pt x="354028" y="505096"/>
                    </a:lnTo>
                    <a:lnTo>
                      <a:pt x="354028" y="606087"/>
                    </a:lnTo>
                    <a:lnTo>
                      <a:pt x="252905" y="606087"/>
                    </a:lnTo>
                    <a:lnTo>
                      <a:pt x="252905" y="505096"/>
                    </a:lnTo>
                    <a:lnTo>
                      <a:pt x="290850" y="505096"/>
                    </a:lnTo>
                    <a:lnTo>
                      <a:pt x="290850" y="467105"/>
                    </a:lnTo>
                    <a:lnTo>
                      <a:pt x="63274" y="467105"/>
                    </a:lnTo>
                    <a:lnTo>
                      <a:pt x="63274" y="505096"/>
                    </a:lnTo>
                    <a:lnTo>
                      <a:pt x="101123" y="505096"/>
                    </a:lnTo>
                    <a:lnTo>
                      <a:pt x="101123" y="606087"/>
                    </a:lnTo>
                    <a:lnTo>
                      <a:pt x="0" y="606087"/>
                    </a:lnTo>
                    <a:lnTo>
                      <a:pt x="0" y="505096"/>
                    </a:lnTo>
                    <a:lnTo>
                      <a:pt x="37945" y="505096"/>
                    </a:lnTo>
                    <a:lnTo>
                      <a:pt x="37945" y="441905"/>
                    </a:lnTo>
                    <a:lnTo>
                      <a:pt x="290850" y="441905"/>
                    </a:lnTo>
                    <a:lnTo>
                      <a:pt x="290850" y="404009"/>
                    </a:lnTo>
                    <a:lnTo>
                      <a:pt x="126452" y="404009"/>
                    </a:lnTo>
                    <a:close/>
                    <a:moveTo>
                      <a:pt x="303502" y="71264"/>
                    </a:moveTo>
                    <a:cubicBezTo>
                      <a:pt x="274417" y="71264"/>
                      <a:pt x="250822" y="94057"/>
                      <a:pt x="250822" y="122140"/>
                    </a:cubicBezTo>
                    <a:cubicBezTo>
                      <a:pt x="250822" y="150318"/>
                      <a:pt x="274417" y="173111"/>
                      <a:pt x="303502" y="173111"/>
                    </a:cubicBezTo>
                    <a:cubicBezTo>
                      <a:pt x="332587" y="173111"/>
                      <a:pt x="356183" y="150318"/>
                      <a:pt x="356183" y="122140"/>
                    </a:cubicBezTo>
                    <a:cubicBezTo>
                      <a:pt x="356183" y="94057"/>
                      <a:pt x="332587" y="71264"/>
                      <a:pt x="303502" y="71264"/>
                    </a:cubicBezTo>
                    <a:close/>
                    <a:moveTo>
                      <a:pt x="303502" y="0"/>
                    </a:moveTo>
                    <a:cubicBezTo>
                      <a:pt x="373326" y="0"/>
                      <a:pt x="429955" y="54723"/>
                      <a:pt x="429955" y="122140"/>
                    </a:cubicBezTo>
                    <a:cubicBezTo>
                      <a:pt x="429955" y="234181"/>
                      <a:pt x="303502" y="315639"/>
                      <a:pt x="303502" y="315639"/>
                    </a:cubicBezTo>
                    <a:cubicBezTo>
                      <a:pt x="303502" y="315639"/>
                      <a:pt x="177049" y="234181"/>
                      <a:pt x="177049" y="122140"/>
                    </a:cubicBezTo>
                    <a:cubicBezTo>
                      <a:pt x="177049" y="54723"/>
                      <a:pt x="233679" y="0"/>
                      <a:pt x="3035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BD17874-8A64-4491-8258-CEA2E3D024AE}"/>
                </a:ext>
              </a:extLst>
            </p:cNvPr>
            <p:cNvGrpSpPr/>
            <p:nvPr/>
          </p:nvGrpSpPr>
          <p:grpSpPr>
            <a:xfrm>
              <a:off x="5070649" y="3945632"/>
              <a:ext cx="1056414" cy="1056414"/>
              <a:chOff x="2225997" y="1864518"/>
              <a:chExt cx="1056414" cy="1056414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926D4890-5065-4F65-82F0-14AE9FC0F42C}"/>
                  </a:ext>
                </a:extLst>
              </p:cNvPr>
              <p:cNvSpPr/>
              <p:nvPr/>
            </p:nvSpPr>
            <p:spPr>
              <a:xfrm>
                <a:off x="2225997" y="1864518"/>
                <a:ext cx="1056414" cy="10564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4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8" name="任意多边形: 形状 141">
                <a:extLst>
                  <a:ext uri="{FF2B5EF4-FFF2-40B4-BE49-F238E27FC236}">
                    <a16:creationId xmlns:a16="http://schemas.microsoft.com/office/drawing/2014/main" id="{AEE9E96C-7292-4E41-A25A-B801F76E993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2523995" y="2131713"/>
                <a:ext cx="460417" cy="522024"/>
              </a:xfrm>
              <a:custGeom>
                <a:avLst/>
                <a:gdLst>
                  <a:gd name="T0" fmla="*/ 2125 w 2288"/>
                  <a:gd name="T1" fmla="*/ 924 h 2598"/>
                  <a:gd name="T2" fmla="*/ 1863 w 2288"/>
                  <a:gd name="T3" fmla="*/ 1258 h 2598"/>
                  <a:gd name="T4" fmla="*/ 1848 w 2288"/>
                  <a:gd name="T5" fmla="*/ 1586 h 2598"/>
                  <a:gd name="T6" fmla="*/ 1899 w 2288"/>
                  <a:gd name="T7" fmla="*/ 1716 h 2598"/>
                  <a:gd name="T8" fmla="*/ 1211 w 2288"/>
                  <a:gd name="T9" fmla="*/ 2079 h 2598"/>
                  <a:gd name="T10" fmla="*/ 1176 w 2288"/>
                  <a:gd name="T11" fmla="*/ 2038 h 2598"/>
                  <a:gd name="T12" fmla="*/ 1200 w 2288"/>
                  <a:gd name="T13" fmla="*/ 965 h 2598"/>
                  <a:gd name="T14" fmla="*/ 1409 w 2288"/>
                  <a:gd name="T15" fmla="*/ 1012 h 2598"/>
                  <a:gd name="T16" fmla="*/ 1522 w 2288"/>
                  <a:gd name="T17" fmla="*/ 978 h 2598"/>
                  <a:gd name="T18" fmla="*/ 1526 w 2288"/>
                  <a:gd name="T19" fmla="*/ 847 h 2598"/>
                  <a:gd name="T20" fmla="*/ 1387 w 2288"/>
                  <a:gd name="T21" fmla="*/ 828 h 2598"/>
                  <a:gd name="T22" fmla="*/ 1193 w 2288"/>
                  <a:gd name="T23" fmla="*/ 584 h 2598"/>
                  <a:gd name="T24" fmla="*/ 1375 w 2288"/>
                  <a:gd name="T25" fmla="*/ 124 h 2598"/>
                  <a:gd name="T26" fmla="*/ 1109 w 2288"/>
                  <a:gd name="T27" fmla="*/ 37 h 2598"/>
                  <a:gd name="T28" fmla="*/ 1013 w 2288"/>
                  <a:gd name="T29" fmla="*/ 570 h 2598"/>
                  <a:gd name="T30" fmla="*/ 1056 w 2288"/>
                  <a:gd name="T31" fmla="*/ 808 h 2598"/>
                  <a:gd name="T32" fmla="*/ 891 w 2288"/>
                  <a:gd name="T33" fmla="*/ 784 h 2598"/>
                  <a:gd name="T34" fmla="*/ 748 w 2288"/>
                  <a:gd name="T35" fmla="*/ 921 h 2598"/>
                  <a:gd name="T36" fmla="*/ 899 w 2288"/>
                  <a:gd name="T37" fmla="*/ 946 h 2598"/>
                  <a:gd name="T38" fmla="*/ 1024 w 2288"/>
                  <a:gd name="T39" fmla="*/ 1479 h 2598"/>
                  <a:gd name="T40" fmla="*/ 1022 w 2288"/>
                  <a:gd name="T41" fmla="*/ 2081 h 2598"/>
                  <a:gd name="T42" fmla="*/ 434 w 2288"/>
                  <a:gd name="T43" fmla="*/ 1569 h 2598"/>
                  <a:gd name="T44" fmla="*/ 395 w 2288"/>
                  <a:gd name="T45" fmla="*/ 1470 h 2598"/>
                  <a:gd name="T46" fmla="*/ 88 w 2288"/>
                  <a:gd name="T47" fmla="*/ 1148 h 2598"/>
                  <a:gd name="T48" fmla="*/ 101 w 2288"/>
                  <a:gd name="T49" fmla="*/ 1658 h 2598"/>
                  <a:gd name="T50" fmla="*/ 906 w 2288"/>
                  <a:gd name="T51" fmla="*/ 2228 h 2598"/>
                  <a:gd name="T52" fmla="*/ 1177 w 2288"/>
                  <a:gd name="T53" fmla="*/ 2500 h 2598"/>
                  <a:gd name="T54" fmla="*/ 1223 w 2288"/>
                  <a:gd name="T55" fmla="*/ 2405 h 2598"/>
                  <a:gd name="T56" fmla="*/ 1273 w 2288"/>
                  <a:gd name="T57" fmla="*/ 2328 h 2598"/>
                  <a:gd name="T58" fmla="*/ 1280 w 2288"/>
                  <a:gd name="T59" fmla="*/ 2234 h 2598"/>
                  <a:gd name="T60" fmla="*/ 2094 w 2288"/>
                  <a:gd name="T61" fmla="*/ 1624 h 2598"/>
                  <a:gd name="T62" fmla="*/ 2274 w 2288"/>
                  <a:gd name="T63" fmla="*/ 1517 h 2598"/>
                  <a:gd name="T64" fmla="*/ 1065 w 2288"/>
                  <a:gd name="T65" fmla="*/ 420 h 2598"/>
                  <a:gd name="T66" fmla="*/ 1131 w 2288"/>
                  <a:gd name="T67" fmla="*/ 148 h 2598"/>
                  <a:gd name="T68" fmla="*/ 1165 w 2288"/>
                  <a:gd name="T69" fmla="*/ 430 h 2598"/>
                  <a:gd name="T70" fmla="*/ 1065 w 2288"/>
                  <a:gd name="T71" fmla="*/ 420 h 2598"/>
                  <a:gd name="T72" fmla="*/ 1040 w 2288"/>
                  <a:gd name="T73" fmla="*/ 2287 h 2598"/>
                  <a:gd name="T74" fmla="*/ 1032 w 2288"/>
                  <a:gd name="T75" fmla="*/ 2241 h 2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288" h="2598">
                    <a:moveTo>
                      <a:pt x="2281" y="1465"/>
                    </a:moveTo>
                    <a:cubicBezTo>
                      <a:pt x="2220" y="1286"/>
                      <a:pt x="2159" y="1111"/>
                      <a:pt x="2125" y="924"/>
                    </a:cubicBezTo>
                    <a:cubicBezTo>
                      <a:pt x="2112" y="850"/>
                      <a:pt x="2015" y="868"/>
                      <a:pt x="1992" y="924"/>
                    </a:cubicBezTo>
                    <a:cubicBezTo>
                      <a:pt x="1948" y="1035"/>
                      <a:pt x="1904" y="1146"/>
                      <a:pt x="1863" y="1258"/>
                    </a:cubicBezTo>
                    <a:cubicBezTo>
                      <a:pt x="1840" y="1319"/>
                      <a:pt x="1790" y="1411"/>
                      <a:pt x="1809" y="1480"/>
                    </a:cubicBezTo>
                    <a:cubicBezTo>
                      <a:pt x="1783" y="1516"/>
                      <a:pt x="1783" y="1565"/>
                      <a:pt x="1848" y="1586"/>
                    </a:cubicBezTo>
                    <a:cubicBezTo>
                      <a:pt x="1878" y="1596"/>
                      <a:pt x="1908" y="1602"/>
                      <a:pt x="1938" y="1607"/>
                    </a:cubicBezTo>
                    <a:cubicBezTo>
                      <a:pt x="1927" y="1644"/>
                      <a:pt x="1916" y="1681"/>
                      <a:pt x="1899" y="1716"/>
                    </a:cubicBezTo>
                    <a:cubicBezTo>
                      <a:pt x="1861" y="1789"/>
                      <a:pt x="1799" y="1850"/>
                      <a:pt x="1734" y="1899"/>
                    </a:cubicBezTo>
                    <a:cubicBezTo>
                      <a:pt x="1586" y="2012"/>
                      <a:pt x="1393" y="2062"/>
                      <a:pt x="1211" y="2079"/>
                    </a:cubicBezTo>
                    <a:cubicBezTo>
                      <a:pt x="1201" y="2080"/>
                      <a:pt x="1190" y="2080"/>
                      <a:pt x="1180" y="2081"/>
                    </a:cubicBezTo>
                    <a:cubicBezTo>
                      <a:pt x="1178" y="2066"/>
                      <a:pt x="1177" y="2052"/>
                      <a:pt x="1176" y="2038"/>
                    </a:cubicBezTo>
                    <a:cubicBezTo>
                      <a:pt x="1167" y="1852"/>
                      <a:pt x="1173" y="1665"/>
                      <a:pt x="1178" y="1479"/>
                    </a:cubicBezTo>
                    <a:cubicBezTo>
                      <a:pt x="1183" y="1309"/>
                      <a:pt x="1195" y="1137"/>
                      <a:pt x="1200" y="965"/>
                    </a:cubicBezTo>
                    <a:cubicBezTo>
                      <a:pt x="1262" y="972"/>
                      <a:pt x="1326" y="981"/>
                      <a:pt x="1388" y="979"/>
                    </a:cubicBezTo>
                    <a:cubicBezTo>
                      <a:pt x="1391" y="992"/>
                      <a:pt x="1399" y="1003"/>
                      <a:pt x="1409" y="1012"/>
                    </a:cubicBezTo>
                    <a:cubicBezTo>
                      <a:pt x="1434" y="1041"/>
                      <a:pt x="1476" y="1041"/>
                      <a:pt x="1501" y="1012"/>
                    </a:cubicBezTo>
                    <a:cubicBezTo>
                      <a:pt x="1511" y="1003"/>
                      <a:pt x="1519" y="991"/>
                      <a:pt x="1522" y="978"/>
                    </a:cubicBezTo>
                    <a:cubicBezTo>
                      <a:pt x="1528" y="956"/>
                      <a:pt x="1526" y="931"/>
                      <a:pt x="1526" y="908"/>
                    </a:cubicBezTo>
                    <a:lnTo>
                      <a:pt x="1526" y="847"/>
                    </a:lnTo>
                    <a:cubicBezTo>
                      <a:pt x="1526" y="809"/>
                      <a:pt x="1493" y="776"/>
                      <a:pt x="1455" y="776"/>
                    </a:cubicBezTo>
                    <a:cubicBezTo>
                      <a:pt x="1423" y="776"/>
                      <a:pt x="1395" y="799"/>
                      <a:pt x="1387" y="828"/>
                    </a:cubicBezTo>
                    <a:cubicBezTo>
                      <a:pt x="1327" y="813"/>
                      <a:pt x="1264" y="812"/>
                      <a:pt x="1202" y="810"/>
                    </a:cubicBezTo>
                    <a:cubicBezTo>
                      <a:pt x="1202" y="735"/>
                      <a:pt x="1199" y="659"/>
                      <a:pt x="1193" y="584"/>
                    </a:cubicBezTo>
                    <a:cubicBezTo>
                      <a:pt x="1297" y="558"/>
                      <a:pt x="1391" y="480"/>
                      <a:pt x="1431" y="385"/>
                    </a:cubicBezTo>
                    <a:cubicBezTo>
                      <a:pt x="1470" y="292"/>
                      <a:pt x="1441" y="197"/>
                      <a:pt x="1375" y="124"/>
                    </a:cubicBezTo>
                    <a:cubicBezTo>
                      <a:pt x="1315" y="57"/>
                      <a:pt x="1196" y="0"/>
                      <a:pt x="1109" y="37"/>
                    </a:cubicBezTo>
                    <a:cubicBezTo>
                      <a:pt x="1109" y="37"/>
                      <a:pt x="1109" y="37"/>
                      <a:pt x="1109" y="37"/>
                    </a:cubicBezTo>
                    <a:cubicBezTo>
                      <a:pt x="988" y="48"/>
                      <a:pt x="885" y="127"/>
                      <a:pt x="860" y="255"/>
                    </a:cubicBezTo>
                    <a:cubicBezTo>
                      <a:pt x="837" y="376"/>
                      <a:pt x="900" y="516"/>
                      <a:pt x="1013" y="570"/>
                    </a:cubicBezTo>
                    <a:cubicBezTo>
                      <a:pt x="1033" y="580"/>
                      <a:pt x="1055" y="586"/>
                      <a:pt x="1077" y="590"/>
                    </a:cubicBezTo>
                    <a:cubicBezTo>
                      <a:pt x="1068" y="662"/>
                      <a:pt x="1062" y="735"/>
                      <a:pt x="1056" y="808"/>
                    </a:cubicBezTo>
                    <a:cubicBezTo>
                      <a:pt x="1001" y="808"/>
                      <a:pt x="947" y="810"/>
                      <a:pt x="892" y="813"/>
                    </a:cubicBezTo>
                    <a:cubicBezTo>
                      <a:pt x="892" y="803"/>
                      <a:pt x="891" y="793"/>
                      <a:pt x="891" y="784"/>
                    </a:cubicBezTo>
                    <a:cubicBezTo>
                      <a:pt x="896" y="691"/>
                      <a:pt x="748" y="690"/>
                      <a:pt x="747" y="784"/>
                    </a:cubicBezTo>
                    <a:cubicBezTo>
                      <a:pt x="747" y="829"/>
                      <a:pt x="742" y="876"/>
                      <a:pt x="748" y="921"/>
                    </a:cubicBezTo>
                    <a:cubicBezTo>
                      <a:pt x="756" y="983"/>
                      <a:pt x="811" y="1002"/>
                      <a:pt x="851" y="981"/>
                    </a:cubicBezTo>
                    <a:cubicBezTo>
                      <a:pt x="872" y="980"/>
                      <a:pt x="891" y="967"/>
                      <a:pt x="899" y="946"/>
                    </a:cubicBezTo>
                    <a:cubicBezTo>
                      <a:pt x="948" y="949"/>
                      <a:pt x="998" y="951"/>
                      <a:pt x="1047" y="954"/>
                    </a:cubicBezTo>
                    <a:cubicBezTo>
                      <a:pt x="1037" y="1129"/>
                      <a:pt x="1031" y="1305"/>
                      <a:pt x="1024" y="1479"/>
                    </a:cubicBezTo>
                    <a:cubicBezTo>
                      <a:pt x="1017" y="1665"/>
                      <a:pt x="1014" y="1851"/>
                      <a:pt x="1021" y="2038"/>
                    </a:cubicBezTo>
                    <a:cubicBezTo>
                      <a:pt x="1022" y="2051"/>
                      <a:pt x="1022" y="2066"/>
                      <a:pt x="1022" y="2081"/>
                    </a:cubicBezTo>
                    <a:cubicBezTo>
                      <a:pt x="722" y="2061"/>
                      <a:pt x="421" y="1927"/>
                      <a:pt x="289" y="1649"/>
                    </a:cubicBezTo>
                    <a:cubicBezTo>
                      <a:pt x="342" y="1639"/>
                      <a:pt x="422" y="1633"/>
                      <a:pt x="434" y="1569"/>
                    </a:cubicBezTo>
                    <a:cubicBezTo>
                      <a:pt x="439" y="1539"/>
                      <a:pt x="429" y="1506"/>
                      <a:pt x="402" y="1492"/>
                    </a:cubicBezTo>
                    <a:cubicBezTo>
                      <a:pt x="401" y="1485"/>
                      <a:pt x="399" y="1478"/>
                      <a:pt x="395" y="1470"/>
                    </a:cubicBezTo>
                    <a:cubicBezTo>
                      <a:pt x="338" y="1362"/>
                      <a:pt x="258" y="1263"/>
                      <a:pt x="215" y="1148"/>
                    </a:cubicBezTo>
                    <a:cubicBezTo>
                      <a:pt x="192" y="1085"/>
                      <a:pt x="111" y="1085"/>
                      <a:pt x="88" y="1148"/>
                    </a:cubicBezTo>
                    <a:cubicBezTo>
                      <a:pt x="29" y="1306"/>
                      <a:pt x="0" y="1457"/>
                      <a:pt x="39" y="1624"/>
                    </a:cubicBezTo>
                    <a:cubicBezTo>
                      <a:pt x="45" y="1653"/>
                      <a:pt x="75" y="1663"/>
                      <a:pt x="101" y="1658"/>
                    </a:cubicBezTo>
                    <a:cubicBezTo>
                      <a:pt x="125" y="1661"/>
                      <a:pt x="149" y="1661"/>
                      <a:pt x="172" y="1661"/>
                    </a:cubicBezTo>
                    <a:cubicBezTo>
                      <a:pt x="253" y="2008"/>
                      <a:pt x="572" y="2179"/>
                      <a:pt x="906" y="2228"/>
                    </a:cubicBezTo>
                    <a:cubicBezTo>
                      <a:pt x="931" y="2337"/>
                      <a:pt x="982" y="2443"/>
                      <a:pt x="1043" y="2536"/>
                    </a:cubicBezTo>
                    <a:cubicBezTo>
                      <a:pt x="1083" y="2598"/>
                      <a:pt x="1172" y="2572"/>
                      <a:pt x="1177" y="2500"/>
                    </a:cubicBezTo>
                    <a:cubicBezTo>
                      <a:pt x="1177" y="2509"/>
                      <a:pt x="1185" y="2477"/>
                      <a:pt x="1189" y="2468"/>
                    </a:cubicBezTo>
                    <a:cubicBezTo>
                      <a:pt x="1199" y="2446"/>
                      <a:pt x="1211" y="2426"/>
                      <a:pt x="1223" y="2405"/>
                    </a:cubicBezTo>
                    <a:cubicBezTo>
                      <a:pt x="1234" y="2386"/>
                      <a:pt x="1247" y="2368"/>
                      <a:pt x="1259" y="2349"/>
                    </a:cubicBezTo>
                    <a:cubicBezTo>
                      <a:pt x="1264" y="2342"/>
                      <a:pt x="1268" y="2335"/>
                      <a:pt x="1273" y="2328"/>
                    </a:cubicBezTo>
                    <a:cubicBezTo>
                      <a:pt x="1277" y="2322"/>
                      <a:pt x="1293" y="2305"/>
                      <a:pt x="1277" y="2322"/>
                    </a:cubicBezTo>
                    <a:cubicBezTo>
                      <a:pt x="1304" y="2294"/>
                      <a:pt x="1300" y="2258"/>
                      <a:pt x="1280" y="2234"/>
                    </a:cubicBezTo>
                    <a:cubicBezTo>
                      <a:pt x="1483" y="2210"/>
                      <a:pt x="1683" y="2139"/>
                      <a:pt x="1845" y="2015"/>
                    </a:cubicBezTo>
                    <a:cubicBezTo>
                      <a:pt x="1948" y="1936"/>
                      <a:pt x="2086" y="1773"/>
                      <a:pt x="2094" y="1624"/>
                    </a:cubicBezTo>
                    <a:cubicBezTo>
                      <a:pt x="2146" y="1628"/>
                      <a:pt x="2201" y="1630"/>
                      <a:pt x="2245" y="1609"/>
                    </a:cubicBezTo>
                    <a:cubicBezTo>
                      <a:pt x="2278" y="1594"/>
                      <a:pt x="2287" y="1550"/>
                      <a:pt x="2274" y="1517"/>
                    </a:cubicBezTo>
                    <a:cubicBezTo>
                      <a:pt x="2284" y="1503"/>
                      <a:pt x="2288" y="1485"/>
                      <a:pt x="2281" y="1465"/>
                    </a:cubicBezTo>
                    <a:close/>
                    <a:moveTo>
                      <a:pt x="1065" y="420"/>
                    </a:moveTo>
                    <a:cubicBezTo>
                      <a:pt x="1019" y="392"/>
                      <a:pt x="1002" y="323"/>
                      <a:pt x="1010" y="274"/>
                    </a:cubicBezTo>
                    <a:cubicBezTo>
                      <a:pt x="1021" y="207"/>
                      <a:pt x="1073" y="171"/>
                      <a:pt x="1131" y="148"/>
                    </a:cubicBezTo>
                    <a:cubicBezTo>
                      <a:pt x="1208" y="195"/>
                      <a:pt x="1340" y="234"/>
                      <a:pt x="1280" y="343"/>
                    </a:cubicBezTo>
                    <a:cubicBezTo>
                      <a:pt x="1258" y="383"/>
                      <a:pt x="1213" y="417"/>
                      <a:pt x="1165" y="430"/>
                    </a:cubicBezTo>
                    <a:cubicBezTo>
                      <a:pt x="1148" y="418"/>
                      <a:pt x="1121" y="420"/>
                      <a:pt x="1105" y="434"/>
                    </a:cubicBezTo>
                    <a:cubicBezTo>
                      <a:pt x="1091" y="432"/>
                      <a:pt x="1077" y="428"/>
                      <a:pt x="1065" y="420"/>
                    </a:cubicBezTo>
                    <a:close/>
                    <a:moveTo>
                      <a:pt x="1032" y="2241"/>
                    </a:moveTo>
                    <a:cubicBezTo>
                      <a:pt x="1034" y="2257"/>
                      <a:pt x="1037" y="2272"/>
                      <a:pt x="1040" y="2287"/>
                    </a:cubicBezTo>
                    <a:cubicBezTo>
                      <a:pt x="1029" y="2271"/>
                      <a:pt x="1019" y="2255"/>
                      <a:pt x="1010" y="2239"/>
                    </a:cubicBezTo>
                    <a:cubicBezTo>
                      <a:pt x="1017" y="2240"/>
                      <a:pt x="1025" y="2241"/>
                      <a:pt x="1032" y="22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79E69F9A-664E-4E9C-B808-DFF64064503F}"/>
                </a:ext>
              </a:extLst>
            </p:cNvPr>
            <p:cNvGrpSpPr/>
            <p:nvPr/>
          </p:nvGrpSpPr>
          <p:grpSpPr>
            <a:xfrm>
              <a:off x="8045994" y="3969391"/>
              <a:ext cx="1056414" cy="1056414"/>
              <a:chOff x="2225997" y="1888277"/>
              <a:chExt cx="1056414" cy="1056414"/>
            </a:xfrm>
          </p:grpSpPr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B69F7805-890D-405A-8B99-912A56591977}"/>
                  </a:ext>
                </a:extLst>
              </p:cNvPr>
              <p:cNvSpPr/>
              <p:nvPr/>
            </p:nvSpPr>
            <p:spPr>
              <a:xfrm>
                <a:off x="2225997" y="1888277"/>
                <a:ext cx="1056414" cy="105641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3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6" name="任意多边形: 形状 155">
                <a:extLst>
                  <a:ext uri="{FF2B5EF4-FFF2-40B4-BE49-F238E27FC236}">
                    <a16:creationId xmlns:a16="http://schemas.microsoft.com/office/drawing/2014/main" id="{15BABFAA-F721-4621-ABB7-1BAB4939DA9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2493192" y="2230975"/>
                <a:ext cx="522024" cy="323500"/>
              </a:xfrm>
              <a:custGeom>
                <a:avLst/>
                <a:gdLst>
                  <a:gd name="T0" fmla="*/ 1842 w 2014"/>
                  <a:gd name="T1" fmla="*/ 486 h 1250"/>
                  <a:gd name="T2" fmla="*/ 1667 w 2014"/>
                  <a:gd name="T3" fmla="*/ 223 h 1250"/>
                  <a:gd name="T4" fmla="*/ 1389 w 2014"/>
                  <a:gd name="T5" fmla="*/ 483 h 1250"/>
                  <a:gd name="T6" fmla="*/ 1178 w 2014"/>
                  <a:gd name="T7" fmla="*/ 786 h 1250"/>
                  <a:gd name="T8" fmla="*/ 1194 w 2014"/>
                  <a:gd name="T9" fmla="*/ 158 h 1250"/>
                  <a:gd name="T10" fmla="*/ 901 w 2014"/>
                  <a:gd name="T11" fmla="*/ 128 h 1250"/>
                  <a:gd name="T12" fmla="*/ 752 w 2014"/>
                  <a:gd name="T13" fmla="*/ 644 h 1250"/>
                  <a:gd name="T14" fmla="*/ 634 w 2014"/>
                  <a:gd name="T15" fmla="*/ 589 h 1250"/>
                  <a:gd name="T16" fmla="*/ 530 w 2014"/>
                  <a:gd name="T17" fmla="*/ 148 h 1250"/>
                  <a:gd name="T18" fmla="*/ 172 w 2014"/>
                  <a:gd name="T19" fmla="*/ 462 h 1250"/>
                  <a:gd name="T20" fmla="*/ 0 w 2014"/>
                  <a:gd name="T21" fmla="*/ 1078 h 1250"/>
                  <a:gd name="T22" fmla="*/ 1532 w 2014"/>
                  <a:gd name="T23" fmla="*/ 1250 h 1250"/>
                  <a:gd name="T24" fmla="*/ 2014 w 2014"/>
                  <a:gd name="T25" fmla="*/ 1078 h 1250"/>
                  <a:gd name="T26" fmla="*/ 1777 w 2014"/>
                  <a:gd name="T27" fmla="*/ 1054 h 1250"/>
                  <a:gd name="T28" fmla="*/ 1428 w 2014"/>
                  <a:gd name="T29" fmla="*/ 819 h 1250"/>
                  <a:gd name="T30" fmla="*/ 1965 w 2014"/>
                  <a:gd name="T31" fmla="*/ 1054 h 1250"/>
                  <a:gd name="T32" fmla="*/ 1279 w 2014"/>
                  <a:gd name="T33" fmla="*/ 1105 h 1250"/>
                  <a:gd name="T34" fmla="*/ 1231 w 2014"/>
                  <a:gd name="T35" fmla="*/ 1203 h 1250"/>
                  <a:gd name="T36" fmla="*/ 735 w 2014"/>
                  <a:gd name="T37" fmla="*/ 1102 h 1250"/>
                  <a:gd name="T38" fmla="*/ 561 w 2014"/>
                  <a:gd name="T39" fmla="*/ 1078 h 1250"/>
                  <a:gd name="T40" fmla="*/ 693 w 2014"/>
                  <a:gd name="T41" fmla="*/ 912 h 1250"/>
                  <a:gd name="T42" fmla="*/ 1007 w 2014"/>
                  <a:gd name="T43" fmla="*/ 1140 h 1250"/>
                  <a:gd name="T44" fmla="*/ 1302 w 2014"/>
                  <a:gd name="T45" fmla="*/ 898 h 1250"/>
                  <a:gd name="T46" fmla="*/ 1452 w 2014"/>
                  <a:gd name="T47" fmla="*/ 1078 h 1250"/>
                  <a:gd name="T48" fmla="*/ 189 w 2014"/>
                  <a:gd name="T49" fmla="*/ 987 h 1250"/>
                  <a:gd name="T50" fmla="*/ 399 w 2014"/>
                  <a:gd name="T51" fmla="*/ 1019 h 1250"/>
                  <a:gd name="T52" fmla="*/ 562 w 2014"/>
                  <a:gd name="T53" fmla="*/ 980 h 1250"/>
                  <a:gd name="T54" fmla="*/ 240 w 2014"/>
                  <a:gd name="T55" fmla="*/ 610 h 1250"/>
                  <a:gd name="T56" fmla="*/ 219 w 2014"/>
                  <a:gd name="T57" fmla="*/ 461 h 1250"/>
                  <a:gd name="T58" fmla="*/ 492 w 2014"/>
                  <a:gd name="T59" fmla="*/ 250 h 1250"/>
                  <a:gd name="T60" fmla="*/ 578 w 2014"/>
                  <a:gd name="T61" fmla="*/ 462 h 1250"/>
                  <a:gd name="T62" fmla="*/ 552 w 2014"/>
                  <a:gd name="T63" fmla="*/ 615 h 1250"/>
                  <a:gd name="T64" fmla="*/ 400 w 2014"/>
                  <a:gd name="T65" fmla="*/ 771 h 1250"/>
                  <a:gd name="T66" fmla="*/ 312 w 2014"/>
                  <a:gd name="T67" fmla="*/ 732 h 1250"/>
                  <a:gd name="T68" fmla="*/ 438 w 2014"/>
                  <a:gd name="T69" fmla="*/ 813 h 1250"/>
                  <a:gd name="T70" fmla="*/ 380 w 2014"/>
                  <a:gd name="T71" fmla="*/ 835 h 1250"/>
                  <a:gd name="T72" fmla="*/ 789 w 2014"/>
                  <a:gd name="T73" fmla="*/ 607 h 1250"/>
                  <a:gd name="T74" fmla="*/ 759 w 2014"/>
                  <a:gd name="T75" fmla="*/ 402 h 1250"/>
                  <a:gd name="T76" fmla="*/ 1138 w 2014"/>
                  <a:gd name="T77" fmla="*/ 101 h 1250"/>
                  <a:gd name="T78" fmla="*/ 1255 w 2014"/>
                  <a:gd name="T79" fmla="*/ 403 h 1250"/>
                  <a:gd name="T80" fmla="*/ 1219 w 2014"/>
                  <a:gd name="T81" fmla="*/ 614 h 1250"/>
                  <a:gd name="T82" fmla="*/ 1020 w 2014"/>
                  <a:gd name="T83" fmla="*/ 823 h 1250"/>
                  <a:gd name="T84" fmla="*/ 888 w 2014"/>
                  <a:gd name="T85" fmla="*/ 773 h 1250"/>
                  <a:gd name="T86" fmla="*/ 1069 w 2014"/>
                  <a:gd name="T87" fmla="*/ 865 h 1250"/>
                  <a:gd name="T88" fmla="*/ 943 w 2014"/>
                  <a:gd name="T89" fmla="*/ 862 h 1250"/>
                  <a:gd name="T90" fmla="*/ 875 w 2014"/>
                  <a:gd name="T91" fmla="*/ 824 h 1250"/>
                  <a:gd name="T92" fmla="*/ 1426 w 2014"/>
                  <a:gd name="T93" fmla="*/ 513 h 1250"/>
                  <a:gd name="T94" fmla="*/ 1561 w 2014"/>
                  <a:gd name="T95" fmla="*/ 295 h 1250"/>
                  <a:gd name="T96" fmla="*/ 1722 w 2014"/>
                  <a:gd name="T97" fmla="*/ 310 h 1250"/>
                  <a:gd name="T98" fmla="*/ 1804 w 2014"/>
                  <a:gd name="T99" fmla="*/ 578 h 1250"/>
                  <a:gd name="T100" fmla="*/ 1676 w 2014"/>
                  <a:gd name="T101" fmla="*/ 752 h 1250"/>
                  <a:gd name="T102" fmla="*/ 1613 w 2014"/>
                  <a:gd name="T103" fmla="*/ 771 h 1250"/>
                  <a:gd name="T104" fmla="*/ 1457 w 2014"/>
                  <a:gd name="T105" fmla="*/ 610 h 1250"/>
                  <a:gd name="T106" fmla="*/ 1754 w 2014"/>
                  <a:gd name="T107" fmla="*/ 797 h 1250"/>
                  <a:gd name="T108" fmla="*/ 1473 w 2014"/>
                  <a:gd name="T109" fmla="*/ 798 h 1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14" h="1250">
                    <a:moveTo>
                      <a:pt x="2014" y="1078"/>
                    </a:moveTo>
                    <a:cubicBezTo>
                      <a:pt x="2014" y="926"/>
                      <a:pt x="1905" y="796"/>
                      <a:pt x="1753" y="746"/>
                    </a:cubicBezTo>
                    <a:cubicBezTo>
                      <a:pt x="1777" y="717"/>
                      <a:pt x="1796" y="683"/>
                      <a:pt x="1808" y="650"/>
                    </a:cubicBezTo>
                    <a:cubicBezTo>
                      <a:pt x="1828" y="638"/>
                      <a:pt x="1844" y="615"/>
                      <a:pt x="1851" y="589"/>
                    </a:cubicBezTo>
                    <a:cubicBezTo>
                      <a:pt x="1857" y="566"/>
                      <a:pt x="1870" y="514"/>
                      <a:pt x="1842" y="486"/>
                    </a:cubicBezTo>
                    <a:lnTo>
                      <a:pt x="1842" y="463"/>
                    </a:lnTo>
                    <a:cubicBezTo>
                      <a:pt x="1843" y="423"/>
                      <a:pt x="1846" y="320"/>
                      <a:pt x="1760" y="275"/>
                    </a:cubicBezTo>
                    <a:cubicBezTo>
                      <a:pt x="1758" y="267"/>
                      <a:pt x="1757" y="260"/>
                      <a:pt x="1757" y="259"/>
                    </a:cubicBezTo>
                    <a:lnTo>
                      <a:pt x="1746" y="148"/>
                    </a:lnTo>
                    <a:lnTo>
                      <a:pt x="1667" y="223"/>
                    </a:lnTo>
                    <a:cubicBezTo>
                      <a:pt x="1658" y="230"/>
                      <a:pt x="1605" y="243"/>
                      <a:pt x="1555" y="248"/>
                    </a:cubicBezTo>
                    <a:lnTo>
                      <a:pt x="1535" y="251"/>
                    </a:lnTo>
                    <a:cubicBezTo>
                      <a:pt x="1383" y="275"/>
                      <a:pt x="1386" y="363"/>
                      <a:pt x="1388" y="433"/>
                    </a:cubicBezTo>
                    <a:cubicBezTo>
                      <a:pt x="1388" y="442"/>
                      <a:pt x="1388" y="452"/>
                      <a:pt x="1388" y="462"/>
                    </a:cubicBezTo>
                    <a:lnTo>
                      <a:pt x="1389" y="483"/>
                    </a:lnTo>
                    <a:cubicBezTo>
                      <a:pt x="1374" y="500"/>
                      <a:pt x="1363" y="531"/>
                      <a:pt x="1377" y="588"/>
                    </a:cubicBezTo>
                    <a:cubicBezTo>
                      <a:pt x="1383" y="614"/>
                      <a:pt x="1400" y="636"/>
                      <a:pt x="1420" y="647"/>
                    </a:cubicBezTo>
                    <a:cubicBezTo>
                      <a:pt x="1429" y="671"/>
                      <a:pt x="1448" y="711"/>
                      <a:pt x="1477" y="746"/>
                    </a:cubicBezTo>
                    <a:cubicBezTo>
                      <a:pt x="1412" y="767"/>
                      <a:pt x="1356" y="803"/>
                      <a:pt x="1312" y="848"/>
                    </a:cubicBezTo>
                    <a:cubicBezTo>
                      <a:pt x="1271" y="822"/>
                      <a:pt x="1226" y="801"/>
                      <a:pt x="1178" y="786"/>
                    </a:cubicBezTo>
                    <a:cubicBezTo>
                      <a:pt x="1214" y="746"/>
                      <a:pt x="1241" y="696"/>
                      <a:pt x="1258" y="649"/>
                    </a:cubicBezTo>
                    <a:cubicBezTo>
                      <a:pt x="1285" y="633"/>
                      <a:pt x="1306" y="605"/>
                      <a:pt x="1315" y="571"/>
                    </a:cubicBezTo>
                    <a:cubicBezTo>
                      <a:pt x="1322" y="540"/>
                      <a:pt x="1339" y="472"/>
                      <a:pt x="1302" y="438"/>
                    </a:cubicBezTo>
                    <a:lnTo>
                      <a:pt x="1302" y="403"/>
                    </a:lnTo>
                    <a:cubicBezTo>
                      <a:pt x="1305" y="322"/>
                      <a:pt x="1296" y="208"/>
                      <a:pt x="1194" y="158"/>
                    </a:cubicBezTo>
                    <a:cubicBezTo>
                      <a:pt x="1190" y="144"/>
                      <a:pt x="1189" y="132"/>
                      <a:pt x="1189" y="131"/>
                    </a:cubicBezTo>
                    <a:lnTo>
                      <a:pt x="1176" y="0"/>
                    </a:lnTo>
                    <a:lnTo>
                      <a:pt x="1082" y="89"/>
                    </a:lnTo>
                    <a:cubicBezTo>
                      <a:pt x="1070" y="99"/>
                      <a:pt x="998" y="117"/>
                      <a:pt x="928" y="124"/>
                    </a:cubicBezTo>
                    <a:lnTo>
                      <a:pt x="901" y="128"/>
                    </a:lnTo>
                    <a:cubicBezTo>
                      <a:pt x="705" y="159"/>
                      <a:pt x="708" y="268"/>
                      <a:pt x="711" y="367"/>
                    </a:cubicBezTo>
                    <a:cubicBezTo>
                      <a:pt x="711" y="378"/>
                      <a:pt x="711" y="390"/>
                      <a:pt x="711" y="402"/>
                    </a:cubicBezTo>
                    <a:lnTo>
                      <a:pt x="712" y="433"/>
                    </a:lnTo>
                    <a:cubicBezTo>
                      <a:pt x="692" y="454"/>
                      <a:pt x="677" y="493"/>
                      <a:pt x="696" y="569"/>
                    </a:cubicBezTo>
                    <a:cubicBezTo>
                      <a:pt x="704" y="603"/>
                      <a:pt x="726" y="631"/>
                      <a:pt x="752" y="644"/>
                    </a:cubicBezTo>
                    <a:cubicBezTo>
                      <a:pt x="765" y="678"/>
                      <a:pt x="792" y="737"/>
                      <a:pt x="836" y="786"/>
                    </a:cubicBezTo>
                    <a:cubicBezTo>
                      <a:pt x="787" y="801"/>
                      <a:pt x="742" y="822"/>
                      <a:pt x="702" y="848"/>
                    </a:cubicBezTo>
                    <a:cubicBezTo>
                      <a:pt x="658" y="802"/>
                      <a:pt x="601" y="767"/>
                      <a:pt x="536" y="746"/>
                    </a:cubicBezTo>
                    <a:cubicBezTo>
                      <a:pt x="560" y="717"/>
                      <a:pt x="579" y="683"/>
                      <a:pt x="591" y="650"/>
                    </a:cubicBezTo>
                    <a:cubicBezTo>
                      <a:pt x="612" y="638"/>
                      <a:pt x="628" y="616"/>
                      <a:pt x="634" y="589"/>
                    </a:cubicBezTo>
                    <a:cubicBezTo>
                      <a:pt x="640" y="566"/>
                      <a:pt x="653" y="514"/>
                      <a:pt x="626" y="486"/>
                    </a:cubicBezTo>
                    <a:lnTo>
                      <a:pt x="626" y="463"/>
                    </a:lnTo>
                    <a:cubicBezTo>
                      <a:pt x="627" y="423"/>
                      <a:pt x="630" y="320"/>
                      <a:pt x="544" y="275"/>
                    </a:cubicBezTo>
                    <a:cubicBezTo>
                      <a:pt x="541" y="267"/>
                      <a:pt x="541" y="260"/>
                      <a:pt x="541" y="259"/>
                    </a:cubicBezTo>
                    <a:lnTo>
                      <a:pt x="530" y="148"/>
                    </a:lnTo>
                    <a:lnTo>
                      <a:pt x="451" y="223"/>
                    </a:lnTo>
                    <a:cubicBezTo>
                      <a:pt x="441" y="230"/>
                      <a:pt x="388" y="243"/>
                      <a:pt x="339" y="248"/>
                    </a:cubicBezTo>
                    <a:lnTo>
                      <a:pt x="318" y="251"/>
                    </a:lnTo>
                    <a:cubicBezTo>
                      <a:pt x="167" y="275"/>
                      <a:pt x="169" y="363"/>
                      <a:pt x="171" y="433"/>
                    </a:cubicBezTo>
                    <a:cubicBezTo>
                      <a:pt x="171" y="442"/>
                      <a:pt x="172" y="451"/>
                      <a:pt x="172" y="462"/>
                    </a:cubicBezTo>
                    <a:lnTo>
                      <a:pt x="172" y="483"/>
                    </a:lnTo>
                    <a:cubicBezTo>
                      <a:pt x="157" y="500"/>
                      <a:pt x="146" y="531"/>
                      <a:pt x="160" y="588"/>
                    </a:cubicBezTo>
                    <a:cubicBezTo>
                      <a:pt x="167" y="614"/>
                      <a:pt x="183" y="636"/>
                      <a:pt x="204" y="647"/>
                    </a:cubicBezTo>
                    <a:cubicBezTo>
                      <a:pt x="213" y="671"/>
                      <a:pt x="231" y="711"/>
                      <a:pt x="260" y="746"/>
                    </a:cubicBezTo>
                    <a:cubicBezTo>
                      <a:pt x="109" y="796"/>
                      <a:pt x="0" y="926"/>
                      <a:pt x="0" y="1078"/>
                    </a:cubicBezTo>
                    <a:lnTo>
                      <a:pt x="0" y="1102"/>
                    </a:lnTo>
                    <a:lnTo>
                      <a:pt x="501" y="1102"/>
                    </a:lnTo>
                    <a:cubicBezTo>
                      <a:pt x="489" y="1142"/>
                      <a:pt x="482" y="1183"/>
                      <a:pt x="482" y="1227"/>
                    </a:cubicBezTo>
                    <a:lnTo>
                      <a:pt x="482" y="1250"/>
                    </a:lnTo>
                    <a:lnTo>
                      <a:pt x="1532" y="1250"/>
                    </a:lnTo>
                    <a:lnTo>
                      <a:pt x="1532" y="1227"/>
                    </a:lnTo>
                    <a:cubicBezTo>
                      <a:pt x="1532" y="1183"/>
                      <a:pt x="1525" y="1142"/>
                      <a:pt x="1513" y="1102"/>
                    </a:cubicBezTo>
                    <a:lnTo>
                      <a:pt x="2014" y="1102"/>
                    </a:lnTo>
                    <a:lnTo>
                      <a:pt x="2014" y="1078"/>
                    </a:lnTo>
                    <a:lnTo>
                      <a:pt x="2014" y="1078"/>
                    </a:lnTo>
                    <a:close/>
                    <a:moveTo>
                      <a:pt x="1825" y="1054"/>
                    </a:moveTo>
                    <a:lnTo>
                      <a:pt x="1825" y="987"/>
                    </a:lnTo>
                    <a:cubicBezTo>
                      <a:pt x="1825" y="974"/>
                      <a:pt x="1814" y="963"/>
                      <a:pt x="1801" y="963"/>
                    </a:cubicBezTo>
                    <a:cubicBezTo>
                      <a:pt x="1788" y="963"/>
                      <a:pt x="1777" y="974"/>
                      <a:pt x="1777" y="987"/>
                    </a:cubicBezTo>
                    <a:lnTo>
                      <a:pt x="1777" y="1054"/>
                    </a:lnTo>
                    <a:lnTo>
                      <a:pt x="1494" y="1054"/>
                    </a:lnTo>
                    <a:cubicBezTo>
                      <a:pt x="1483" y="1028"/>
                      <a:pt x="1468" y="1003"/>
                      <a:pt x="1452" y="980"/>
                    </a:cubicBezTo>
                    <a:cubicBezTo>
                      <a:pt x="1449" y="976"/>
                      <a:pt x="1447" y="973"/>
                      <a:pt x="1444" y="969"/>
                    </a:cubicBezTo>
                    <a:cubicBezTo>
                      <a:pt x="1418" y="934"/>
                      <a:pt x="1387" y="903"/>
                      <a:pt x="1352" y="876"/>
                    </a:cubicBezTo>
                    <a:cubicBezTo>
                      <a:pt x="1374" y="854"/>
                      <a:pt x="1400" y="834"/>
                      <a:pt x="1428" y="819"/>
                    </a:cubicBezTo>
                    <a:lnTo>
                      <a:pt x="1598" y="1011"/>
                    </a:lnTo>
                    <a:cubicBezTo>
                      <a:pt x="1602" y="1016"/>
                      <a:pt x="1609" y="1019"/>
                      <a:pt x="1615" y="1019"/>
                    </a:cubicBezTo>
                    <a:cubicBezTo>
                      <a:pt x="1623" y="1019"/>
                      <a:pt x="1629" y="1016"/>
                      <a:pt x="1634" y="1011"/>
                    </a:cubicBezTo>
                    <a:lnTo>
                      <a:pt x="1799" y="817"/>
                    </a:lnTo>
                    <a:cubicBezTo>
                      <a:pt x="1892" y="867"/>
                      <a:pt x="1956" y="954"/>
                      <a:pt x="1965" y="1054"/>
                    </a:cubicBezTo>
                    <a:lnTo>
                      <a:pt x="1825" y="1054"/>
                    </a:lnTo>
                    <a:lnTo>
                      <a:pt x="1825" y="1054"/>
                    </a:lnTo>
                    <a:close/>
                    <a:moveTo>
                      <a:pt x="1484" y="1203"/>
                    </a:moveTo>
                    <a:lnTo>
                      <a:pt x="1279" y="1203"/>
                    </a:lnTo>
                    <a:lnTo>
                      <a:pt x="1279" y="1105"/>
                    </a:lnTo>
                    <a:cubicBezTo>
                      <a:pt x="1279" y="1104"/>
                      <a:pt x="1279" y="1103"/>
                      <a:pt x="1279" y="1102"/>
                    </a:cubicBezTo>
                    <a:cubicBezTo>
                      <a:pt x="1277" y="1090"/>
                      <a:pt x="1267" y="1081"/>
                      <a:pt x="1255" y="1081"/>
                    </a:cubicBezTo>
                    <a:cubicBezTo>
                      <a:pt x="1243" y="1081"/>
                      <a:pt x="1234" y="1090"/>
                      <a:pt x="1232" y="1102"/>
                    </a:cubicBezTo>
                    <a:cubicBezTo>
                      <a:pt x="1232" y="1103"/>
                      <a:pt x="1231" y="1104"/>
                      <a:pt x="1231" y="1105"/>
                    </a:cubicBezTo>
                    <a:lnTo>
                      <a:pt x="1231" y="1203"/>
                    </a:lnTo>
                    <a:lnTo>
                      <a:pt x="782" y="1203"/>
                    </a:lnTo>
                    <a:lnTo>
                      <a:pt x="782" y="1105"/>
                    </a:lnTo>
                    <a:cubicBezTo>
                      <a:pt x="782" y="1104"/>
                      <a:pt x="782" y="1103"/>
                      <a:pt x="781" y="1102"/>
                    </a:cubicBezTo>
                    <a:cubicBezTo>
                      <a:pt x="780" y="1090"/>
                      <a:pt x="770" y="1081"/>
                      <a:pt x="758" y="1081"/>
                    </a:cubicBezTo>
                    <a:cubicBezTo>
                      <a:pt x="746" y="1081"/>
                      <a:pt x="737" y="1090"/>
                      <a:pt x="735" y="1102"/>
                    </a:cubicBezTo>
                    <a:cubicBezTo>
                      <a:pt x="735" y="1103"/>
                      <a:pt x="734" y="1104"/>
                      <a:pt x="734" y="1105"/>
                    </a:cubicBezTo>
                    <a:lnTo>
                      <a:pt x="734" y="1203"/>
                    </a:lnTo>
                    <a:lnTo>
                      <a:pt x="530" y="1203"/>
                    </a:lnTo>
                    <a:cubicBezTo>
                      <a:pt x="532" y="1168"/>
                      <a:pt x="540" y="1134"/>
                      <a:pt x="551" y="1102"/>
                    </a:cubicBezTo>
                    <a:cubicBezTo>
                      <a:pt x="554" y="1094"/>
                      <a:pt x="557" y="1086"/>
                      <a:pt x="561" y="1078"/>
                    </a:cubicBezTo>
                    <a:lnTo>
                      <a:pt x="561" y="1078"/>
                    </a:lnTo>
                    <a:cubicBezTo>
                      <a:pt x="561" y="1078"/>
                      <a:pt x="561" y="1077"/>
                      <a:pt x="561" y="1077"/>
                    </a:cubicBezTo>
                    <a:cubicBezTo>
                      <a:pt x="565" y="1069"/>
                      <a:pt x="568" y="1062"/>
                      <a:pt x="572" y="1054"/>
                    </a:cubicBezTo>
                    <a:cubicBezTo>
                      <a:pt x="582" y="1034"/>
                      <a:pt x="595" y="1015"/>
                      <a:pt x="608" y="997"/>
                    </a:cubicBezTo>
                    <a:cubicBezTo>
                      <a:pt x="632" y="966"/>
                      <a:pt x="661" y="937"/>
                      <a:pt x="693" y="912"/>
                    </a:cubicBezTo>
                    <a:cubicBezTo>
                      <a:pt x="699" y="907"/>
                      <a:pt x="706" y="902"/>
                      <a:pt x="712" y="898"/>
                    </a:cubicBezTo>
                    <a:cubicBezTo>
                      <a:pt x="719" y="893"/>
                      <a:pt x="726" y="889"/>
                      <a:pt x="732" y="885"/>
                    </a:cubicBezTo>
                    <a:cubicBezTo>
                      <a:pt x="741" y="880"/>
                      <a:pt x="750" y="874"/>
                      <a:pt x="758" y="870"/>
                    </a:cubicBezTo>
                    <a:lnTo>
                      <a:pt x="989" y="1132"/>
                    </a:lnTo>
                    <a:cubicBezTo>
                      <a:pt x="994" y="1137"/>
                      <a:pt x="1000" y="1140"/>
                      <a:pt x="1007" y="1140"/>
                    </a:cubicBezTo>
                    <a:lnTo>
                      <a:pt x="1007" y="1140"/>
                    </a:lnTo>
                    <a:cubicBezTo>
                      <a:pt x="1014" y="1140"/>
                      <a:pt x="1021" y="1137"/>
                      <a:pt x="1025" y="1131"/>
                    </a:cubicBezTo>
                    <a:lnTo>
                      <a:pt x="1251" y="868"/>
                    </a:lnTo>
                    <a:cubicBezTo>
                      <a:pt x="1261" y="873"/>
                      <a:pt x="1272" y="879"/>
                      <a:pt x="1281" y="885"/>
                    </a:cubicBezTo>
                    <a:cubicBezTo>
                      <a:pt x="1288" y="889"/>
                      <a:pt x="1295" y="893"/>
                      <a:pt x="1302" y="898"/>
                    </a:cubicBezTo>
                    <a:cubicBezTo>
                      <a:pt x="1308" y="902"/>
                      <a:pt x="1314" y="907"/>
                      <a:pt x="1321" y="912"/>
                    </a:cubicBezTo>
                    <a:cubicBezTo>
                      <a:pt x="1353" y="937"/>
                      <a:pt x="1382" y="966"/>
                      <a:pt x="1406" y="997"/>
                    </a:cubicBezTo>
                    <a:cubicBezTo>
                      <a:pt x="1419" y="1016"/>
                      <a:pt x="1431" y="1034"/>
                      <a:pt x="1442" y="1054"/>
                    </a:cubicBezTo>
                    <a:cubicBezTo>
                      <a:pt x="1446" y="1062"/>
                      <a:pt x="1449" y="1069"/>
                      <a:pt x="1453" y="1077"/>
                    </a:cubicBezTo>
                    <a:cubicBezTo>
                      <a:pt x="1452" y="1077"/>
                      <a:pt x="1452" y="1078"/>
                      <a:pt x="1452" y="1078"/>
                    </a:cubicBezTo>
                    <a:lnTo>
                      <a:pt x="1453" y="1078"/>
                    </a:lnTo>
                    <a:cubicBezTo>
                      <a:pt x="1456" y="1086"/>
                      <a:pt x="1459" y="1094"/>
                      <a:pt x="1462" y="1102"/>
                    </a:cubicBezTo>
                    <a:cubicBezTo>
                      <a:pt x="1474" y="1134"/>
                      <a:pt x="1481" y="1168"/>
                      <a:pt x="1484" y="1203"/>
                    </a:cubicBezTo>
                    <a:close/>
                    <a:moveTo>
                      <a:pt x="213" y="963"/>
                    </a:moveTo>
                    <a:cubicBezTo>
                      <a:pt x="199" y="963"/>
                      <a:pt x="189" y="974"/>
                      <a:pt x="189" y="987"/>
                    </a:cubicBezTo>
                    <a:lnTo>
                      <a:pt x="189" y="1054"/>
                    </a:lnTo>
                    <a:lnTo>
                      <a:pt x="49" y="1054"/>
                    </a:lnTo>
                    <a:cubicBezTo>
                      <a:pt x="57" y="955"/>
                      <a:pt x="120" y="869"/>
                      <a:pt x="211" y="819"/>
                    </a:cubicBezTo>
                    <a:lnTo>
                      <a:pt x="381" y="1011"/>
                    </a:lnTo>
                    <a:cubicBezTo>
                      <a:pt x="385" y="1016"/>
                      <a:pt x="392" y="1019"/>
                      <a:pt x="399" y="1019"/>
                    </a:cubicBezTo>
                    <a:cubicBezTo>
                      <a:pt x="404" y="1019"/>
                      <a:pt x="412" y="1016"/>
                      <a:pt x="417" y="1011"/>
                    </a:cubicBezTo>
                    <a:lnTo>
                      <a:pt x="582" y="817"/>
                    </a:lnTo>
                    <a:cubicBezTo>
                      <a:pt x="612" y="833"/>
                      <a:pt x="639" y="853"/>
                      <a:pt x="662" y="876"/>
                    </a:cubicBezTo>
                    <a:cubicBezTo>
                      <a:pt x="627" y="903"/>
                      <a:pt x="595" y="934"/>
                      <a:pt x="569" y="969"/>
                    </a:cubicBezTo>
                    <a:cubicBezTo>
                      <a:pt x="567" y="972"/>
                      <a:pt x="564" y="976"/>
                      <a:pt x="562" y="980"/>
                    </a:cubicBezTo>
                    <a:cubicBezTo>
                      <a:pt x="545" y="1003"/>
                      <a:pt x="531" y="1028"/>
                      <a:pt x="519" y="1054"/>
                    </a:cubicBezTo>
                    <a:lnTo>
                      <a:pt x="237" y="1054"/>
                    </a:lnTo>
                    <a:lnTo>
                      <a:pt x="237" y="987"/>
                    </a:lnTo>
                    <a:cubicBezTo>
                      <a:pt x="236" y="974"/>
                      <a:pt x="226" y="963"/>
                      <a:pt x="213" y="963"/>
                    </a:cubicBezTo>
                    <a:close/>
                    <a:moveTo>
                      <a:pt x="240" y="610"/>
                    </a:moveTo>
                    <a:lnTo>
                      <a:pt x="229" y="606"/>
                    </a:lnTo>
                    <a:cubicBezTo>
                      <a:pt x="221" y="604"/>
                      <a:pt x="210" y="592"/>
                      <a:pt x="206" y="577"/>
                    </a:cubicBezTo>
                    <a:cubicBezTo>
                      <a:pt x="197" y="538"/>
                      <a:pt x="202" y="518"/>
                      <a:pt x="209" y="513"/>
                    </a:cubicBezTo>
                    <a:lnTo>
                      <a:pt x="221" y="506"/>
                    </a:lnTo>
                    <a:lnTo>
                      <a:pt x="219" y="461"/>
                    </a:lnTo>
                    <a:cubicBezTo>
                      <a:pt x="219" y="451"/>
                      <a:pt x="219" y="441"/>
                      <a:pt x="219" y="432"/>
                    </a:cubicBezTo>
                    <a:cubicBezTo>
                      <a:pt x="217" y="362"/>
                      <a:pt x="215" y="316"/>
                      <a:pt x="326" y="298"/>
                    </a:cubicBezTo>
                    <a:lnTo>
                      <a:pt x="345" y="295"/>
                    </a:lnTo>
                    <a:cubicBezTo>
                      <a:pt x="346" y="295"/>
                      <a:pt x="455" y="284"/>
                      <a:pt x="483" y="258"/>
                    </a:cubicBezTo>
                    <a:lnTo>
                      <a:pt x="492" y="250"/>
                    </a:lnTo>
                    <a:lnTo>
                      <a:pt x="493" y="263"/>
                    </a:lnTo>
                    <a:cubicBezTo>
                      <a:pt x="493" y="267"/>
                      <a:pt x="495" y="283"/>
                      <a:pt x="502" y="301"/>
                    </a:cubicBezTo>
                    <a:lnTo>
                      <a:pt x="505" y="310"/>
                    </a:lnTo>
                    <a:lnTo>
                      <a:pt x="514" y="314"/>
                    </a:lnTo>
                    <a:cubicBezTo>
                      <a:pt x="561" y="334"/>
                      <a:pt x="580" y="378"/>
                      <a:pt x="578" y="462"/>
                    </a:cubicBezTo>
                    <a:lnTo>
                      <a:pt x="578" y="512"/>
                    </a:lnTo>
                    <a:lnTo>
                      <a:pt x="590" y="518"/>
                    </a:lnTo>
                    <a:cubicBezTo>
                      <a:pt x="592" y="520"/>
                      <a:pt x="600" y="529"/>
                      <a:pt x="588" y="578"/>
                    </a:cubicBezTo>
                    <a:cubicBezTo>
                      <a:pt x="584" y="593"/>
                      <a:pt x="574" y="606"/>
                      <a:pt x="562" y="611"/>
                    </a:cubicBezTo>
                    <a:lnTo>
                      <a:pt x="552" y="615"/>
                    </a:lnTo>
                    <a:lnTo>
                      <a:pt x="549" y="626"/>
                    </a:lnTo>
                    <a:cubicBezTo>
                      <a:pt x="536" y="663"/>
                      <a:pt x="514" y="703"/>
                      <a:pt x="484" y="732"/>
                    </a:cubicBezTo>
                    <a:cubicBezTo>
                      <a:pt x="477" y="740"/>
                      <a:pt x="468" y="746"/>
                      <a:pt x="459" y="752"/>
                    </a:cubicBezTo>
                    <a:cubicBezTo>
                      <a:pt x="442" y="763"/>
                      <a:pt x="423" y="770"/>
                      <a:pt x="402" y="771"/>
                    </a:cubicBezTo>
                    <a:cubicBezTo>
                      <a:pt x="401" y="771"/>
                      <a:pt x="401" y="771"/>
                      <a:pt x="400" y="771"/>
                    </a:cubicBezTo>
                    <a:cubicBezTo>
                      <a:pt x="400" y="771"/>
                      <a:pt x="399" y="771"/>
                      <a:pt x="398" y="771"/>
                    </a:cubicBezTo>
                    <a:cubicBezTo>
                      <a:pt x="398" y="771"/>
                      <a:pt x="397" y="771"/>
                      <a:pt x="397" y="771"/>
                    </a:cubicBezTo>
                    <a:cubicBezTo>
                      <a:pt x="395" y="771"/>
                      <a:pt x="393" y="770"/>
                      <a:pt x="392" y="770"/>
                    </a:cubicBezTo>
                    <a:cubicBezTo>
                      <a:pt x="371" y="769"/>
                      <a:pt x="352" y="763"/>
                      <a:pt x="336" y="752"/>
                    </a:cubicBezTo>
                    <a:cubicBezTo>
                      <a:pt x="327" y="746"/>
                      <a:pt x="319" y="740"/>
                      <a:pt x="312" y="732"/>
                    </a:cubicBezTo>
                    <a:cubicBezTo>
                      <a:pt x="274" y="695"/>
                      <a:pt x="252" y="643"/>
                      <a:pt x="245" y="621"/>
                    </a:cubicBezTo>
                    <a:lnTo>
                      <a:pt x="240" y="610"/>
                    </a:lnTo>
                    <a:close/>
                    <a:moveTo>
                      <a:pt x="434" y="917"/>
                    </a:moveTo>
                    <a:lnTo>
                      <a:pt x="413" y="835"/>
                    </a:lnTo>
                    <a:lnTo>
                      <a:pt x="438" y="813"/>
                    </a:lnTo>
                    <a:cubicBezTo>
                      <a:pt x="460" y="808"/>
                      <a:pt x="480" y="797"/>
                      <a:pt x="497" y="784"/>
                    </a:cubicBezTo>
                    <a:cubicBezTo>
                      <a:pt x="511" y="787"/>
                      <a:pt x="524" y="792"/>
                      <a:pt x="537" y="797"/>
                    </a:cubicBezTo>
                    <a:lnTo>
                      <a:pt x="434" y="917"/>
                    </a:lnTo>
                    <a:close/>
                    <a:moveTo>
                      <a:pt x="353" y="813"/>
                    </a:moveTo>
                    <a:lnTo>
                      <a:pt x="380" y="835"/>
                    </a:lnTo>
                    <a:lnTo>
                      <a:pt x="359" y="914"/>
                    </a:lnTo>
                    <a:lnTo>
                      <a:pt x="257" y="798"/>
                    </a:lnTo>
                    <a:cubicBezTo>
                      <a:pt x="270" y="793"/>
                      <a:pt x="284" y="788"/>
                      <a:pt x="299" y="784"/>
                    </a:cubicBezTo>
                    <a:cubicBezTo>
                      <a:pt x="315" y="796"/>
                      <a:pt x="333" y="806"/>
                      <a:pt x="353" y="813"/>
                    </a:cubicBezTo>
                    <a:close/>
                    <a:moveTo>
                      <a:pt x="789" y="607"/>
                    </a:moveTo>
                    <a:lnTo>
                      <a:pt x="778" y="603"/>
                    </a:lnTo>
                    <a:cubicBezTo>
                      <a:pt x="765" y="600"/>
                      <a:pt x="748" y="582"/>
                      <a:pt x="742" y="558"/>
                    </a:cubicBezTo>
                    <a:cubicBezTo>
                      <a:pt x="730" y="509"/>
                      <a:pt x="733" y="475"/>
                      <a:pt x="750" y="464"/>
                    </a:cubicBezTo>
                    <a:lnTo>
                      <a:pt x="761" y="457"/>
                    </a:lnTo>
                    <a:lnTo>
                      <a:pt x="759" y="402"/>
                    </a:lnTo>
                    <a:cubicBezTo>
                      <a:pt x="759" y="389"/>
                      <a:pt x="759" y="377"/>
                      <a:pt x="758" y="362"/>
                    </a:cubicBezTo>
                    <a:cubicBezTo>
                      <a:pt x="756" y="268"/>
                      <a:pt x="754" y="200"/>
                      <a:pt x="908" y="176"/>
                    </a:cubicBezTo>
                    <a:lnTo>
                      <a:pt x="934" y="172"/>
                    </a:lnTo>
                    <a:cubicBezTo>
                      <a:pt x="936" y="171"/>
                      <a:pt x="1079" y="156"/>
                      <a:pt x="1114" y="124"/>
                    </a:cubicBezTo>
                    <a:lnTo>
                      <a:pt x="1138" y="101"/>
                    </a:lnTo>
                    <a:lnTo>
                      <a:pt x="1141" y="135"/>
                    </a:lnTo>
                    <a:cubicBezTo>
                      <a:pt x="1142" y="139"/>
                      <a:pt x="1143" y="160"/>
                      <a:pt x="1152" y="184"/>
                    </a:cubicBezTo>
                    <a:lnTo>
                      <a:pt x="1156" y="193"/>
                    </a:lnTo>
                    <a:lnTo>
                      <a:pt x="1165" y="197"/>
                    </a:lnTo>
                    <a:cubicBezTo>
                      <a:pt x="1248" y="233"/>
                      <a:pt x="1257" y="321"/>
                      <a:pt x="1255" y="403"/>
                    </a:cubicBezTo>
                    <a:lnTo>
                      <a:pt x="1255" y="464"/>
                    </a:lnTo>
                    <a:lnTo>
                      <a:pt x="1267" y="471"/>
                    </a:lnTo>
                    <a:cubicBezTo>
                      <a:pt x="1280" y="479"/>
                      <a:pt x="1281" y="508"/>
                      <a:pt x="1268" y="560"/>
                    </a:cubicBezTo>
                    <a:cubicBezTo>
                      <a:pt x="1262" y="583"/>
                      <a:pt x="1247" y="602"/>
                      <a:pt x="1229" y="610"/>
                    </a:cubicBezTo>
                    <a:lnTo>
                      <a:pt x="1219" y="614"/>
                    </a:lnTo>
                    <a:lnTo>
                      <a:pt x="1216" y="624"/>
                    </a:lnTo>
                    <a:cubicBezTo>
                      <a:pt x="1198" y="676"/>
                      <a:pt x="1167" y="733"/>
                      <a:pt x="1124" y="773"/>
                    </a:cubicBezTo>
                    <a:cubicBezTo>
                      <a:pt x="1116" y="780"/>
                      <a:pt x="1109" y="787"/>
                      <a:pt x="1100" y="793"/>
                    </a:cubicBezTo>
                    <a:cubicBezTo>
                      <a:pt x="1089" y="800"/>
                      <a:pt x="1077" y="807"/>
                      <a:pt x="1065" y="812"/>
                    </a:cubicBezTo>
                    <a:cubicBezTo>
                      <a:pt x="1051" y="818"/>
                      <a:pt x="1036" y="822"/>
                      <a:pt x="1020" y="823"/>
                    </a:cubicBezTo>
                    <a:cubicBezTo>
                      <a:pt x="1015" y="824"/>
                      <a:pt x="1011" y="825"/>
                      <a:pt x="1007" y="825"/>
                    </a:cubicBezTo>
                    <a:cubicBezTo>
                      <a:pt x="1000" y="825"/>
                      <a:pt x="994" y="824"/>
                      <a:pt x="988" y="824"/>
                    </a:cubicBezTo>
                    <a:cubicBezTo>
                      <a:pt x="973" y="822"/>
                      <a:pt x="959" y="818"/>
                      <a:pt x="946" y="812"/>
                    </a:cubicBezTo>
                    <a:cubicBezTo>
                      <a:pt x="934" y="807"/>
                      <a:pt x="922" y="800"/>
                      <a:pt x="912" y="793"/>
                    </a:cubicBezTo>
                    <a:cubicBezTo>
                      <a:pt x="903" y="787"/>
                      <a:pt x="895" y="780"/>
                      <a:pt x="888" y="773"/>
                    </a:cubicBezTo>
                    <a:cubicBezTo>
                      <a:pt x="835" y="723"/>
                      <a:pt x="804" y="649"/>
                      <a:pt x="793" y="618"/>
                    </a:cubicBezTo>
                    <a:lnTo>
                      <a:pt x="789" y="607"/>
                    </a:lnTo>
                    <a:close/>
                    <a:moveTo>
                      <a:pt x="1057" y="1021"/>
                    </a:moveTo>
                    <a:lnTo>
                      <a:pt x="1027" y="902"/>
                    </a:lnTo>
                    <a:lnTo>
                      <a:pt x="1069" y="865"/>
                    </a:lnTo>
                    <a:lnTo>
                      <a:pt x="1066" y="863"/>
                    </a:lnTo>
                    <a:cubicBezTo>
                      <a:pt x="1092" y="855"/>
                      <a:pt x="1116" y="841"/>
                      <a:pt x="1138" y="824"/>
                    </a:cubicBezTo>
                    <a:cubicBezTo>
                      <a:pt x="1161" y="830"/>
                      <a:pt x="1184" y="838"/>
                      <a:pt x="1206" y="847"/>
                    </a:cubicBezTo>
                    <a:lnTo>
                      <a:pt x="1057" y="1021"/>
                    </a:lnTo>
                    <a:close/>
                    <a:moveTo>
                      <a:pt x="943" y="862"/>
                    </a:moveTo>
                    <a:lnTo>
                      <a:pt x="939" y="865"/>
                    </a:lnTo>
                    <a:lnTo>
                      <a:pt x="981" y="902"/>
                    </a:lnTo>
                    <a:lnTo>
                      <a:pt x="952" y="1017"/>
                    </a:lnTo>
                    <a:lnTo>
                      <a:pt x="803" y="849"/>
                    </a:lnTo>
                    <a:cubicBezTo>
                      <a:pt x="826" y="839"/>
                      <a:pt x="850" y="831"/>
                      <a:pt x="875" y="824"/>
                    </a:cubicBezTo>
                    <a:cubicBezTo>
                      <a:pt x="896" y="840"/>
                      <a:pt x="918" y="853"/>
                      <a:pt x="943" y="862"/>
                    </a:cubicBezTo>
                    <a:close/>
                    <a:moveTo>
                      <a:pt x="1457" y="610"/>
                    </a:moveTo>
                    <a:lnTo>
                      <a:pt x="1446" y="606"/>
                    </a:lnTo>
                    <a:cubicBezTo>
                      <a:pt x="1438" y="604"/>
                      <a:pt x="1427" y="592"/>
                      <a:pt x="1423" y="577"/>
                    </a:cubicBezTo>
                    <a:cubicBezTo>
                      <a:pt x="1414" y="538"/>
                      <a:pt x="1419" y="518"/>
                      <a:pt x="1426" y="513"/>
                    </a:cubicBezTo>
                    <a:lnTo>
                      <a:pt x="1437" y="506"/>
                    </a:lnTo>
                    <a:lnTo>
                      <a:pt x="1436" y="461"/>
                    </a:lnTo>
                    <a:cubicBezTo>
                      <a:pt x="1436" y="451"/>
                      <a:pt x="1436" y="441"/>
                      <a:pt x="1435" y="432"/>
                    </a:cubicBezTo>
                    <a:cubicBezTo>
                      <a:pt x="1433" y="362"/>
                      <a:pt x="1432" y="316"/>
                      <a:pt x="1542" y="298"/>
                    </a:cubicBezTo>
                    <a:lnTo>
                      <a:pt x="1561" y="295"/>
                    </a:lnTo>
                    <a:cubicBezTo>
                      <a:pt x="1562" y="295"/>
                      <a:pt x="1672" y="284"/>
                      <a:pt x="1699" y="258"/>
                    </a:cubicBezTo>
                    <a:lnTo>
                      <a:pt x="1708" y="250"/>
                    </a:lnTo>
                    <a:lnTo>
                      <a:pt x="1710" y="263"/>
                    </a:lnTo>
                    <a:cubicBezTo>
                      <a:pt x="1710" y="267"/>
                      <a:pt x="1712" y="283"/>
                      <a:pt x="1718" y="301"/>
                    </a:cubicBezTo>
                    <a:lnTo>
                      <a:pt x="1722" y="310"/>
                    </a:lnTo>
                    <a:lnTo>
                      <a:pt x="1731" y="314"/>
                    </a:lnTo>
                    <a:cubicBezTo>
                      <a:pt x="1778" y="334"/>
                      <a:pt x="1797" y="378"/>
                      <a:pt x="1794" y="462"/>
                    </a:cubicBezTo>
                    <a:lnTo>
                      <a:pt x="1794" y="512"/>
                    </a:lnTo>
                    <a:lnTo>
                      <a:pt x="1806" y="518"/>
                    </a:lnTo>
                    <a:cubicBezTo>
                      <a:pt x="1809" y="520"/>
                      <a:pt x="1817" y="529"/>
                      <a:pt x="1804" y="578"/>
                    </a:cubicBezTo>
                    <a:cubicBezTo>
                      <a:pt x="1800" y="593"/>
                      <a:pt x="1791" y="606"/>
                      <a:pt x="1779" y="611"/>
                    </a:cubicBezTo>
                    <a:lnTo>
                      <a:pt x="1769" y="615"/>
                    </a:lnTo>
                    <a:lnTo>
                      <a:pt x="1766" y="626"/>
                    </a:lnTo>
                    <a:cubicBezTo>
                      <a:pt x="1753" y="663"/>
                      <a:pt x="1731" y="703"/>
                      <a:pt x="1701" y="732"/>
                    </a:cubicBezTo>
                    <a:cubicBezTo>
                      <a:pt x="1693" y="740"/>
                      <a:pt x="1685" y="746"/>
                      <a:pt x="1676" y="752"/>
                    </a:cubicBezTo>
                    <a:cubicBezTo>
                      <a:pt x="1659" y="763"/>
                      <a:pt x="1639" y="770"/>
                      <a:pt x="1618" y="771"/>
                    </a:cubicBezTo>
                    <a:lnTo>
                      <a:pt x="1619" y="771"/>
                    </a:lnTo>
                    <a:cubicBezTo>
                      <a:pt x="1618" y="771"/>
                      <a:pt x="1618" y="771"/>
                      <a:pt x="1617" y="771"/>
                    </a:cubicBezTo>
                    <a:cubicBezTo>
                      <a:pt x="1616" y="771"/>
                      <a:pt x="1616" y="771"/>
                      <a:pt x="1615" y="771"/>
                    </a:cubicBezTo>
                    <a:cubicBezTo>
                      <a:pt x="1614" y="771"/>
                      <a:pt x="1614" y="771"/>
                      <a:pt x="1613" y="771"/>
                    </a:cubicBezTo>
                    <a:cubicBezTo>
                      <a:pt x="1612" y="771"/>
                      <a:pt x="1610" y="770"/>
                      <a:pt x="1608" y="770"/>
                    </a:cubicBezTo>
                    <a:cubicBezTo>
                      <a:pt x="1588" y="769"/>
                      <a:pt x="1569" y="763"/>
                      <a:pt x="1553" y="752"/>
                    </a:cubicBezTo>
                    <a:cubicBezTo>
                      <a:pt x="1544" y="746"/>
                      <a:pt x="1536" y="740"/>
                      <a:pt x="1528" y="732"/>
                    </a:cubicBezTo>
                    <a:cubicBezTo>
                      <a:pt x="1491" y="695"/>
                      <a:pt x="1469" y="643"/>
                      <a:pt x="1461" y="621"/>
                    </a:cubicBezTo>
                    <a:lnTo>
                      <a:pt x="1457" y="610"/>
                    </a:lnTo>
                    <a:close/>
                    <a:moveTo>
                      <a:pt x="1651" y="917"/>
                    </a:moveTo>
                    <a:lnTo>
                      <a:pt x="1630" y="835"/>
                    </a:lnTo>
                    <a:lnTo>
                      <a:pt x="1655" y="813"/>
                    </a:lnTo>
                    <a:cubicBezTo>
                      <a:pt x="1677" y="807"/>
                      <a:pt x="1696" y="797"/>
                      <a:pt x="1714" y="784"/>
                    </a:cubicBezTo>
                    <a:cubicBezTo>
                      <a:pt x="1728" y="787"/>
                      <a:pt x="1741" y="792"/>
                      <a:pt x="1754" y="797"/>
                    </a:cubicBezTo>
                    <a:lnTo>
                      <a:pt x="1651" y="917"/>
                    </a:lnTo>
                    <a:close/>
                    <a:moveTo>
                      <a:pt x="1570" y="813"/>
                    </a:moveTo>
                    <a:lnTo>
                      <a:pt x="1596" y="835"/>
                    </a:lnTo>
                    <a:lnTo>
                      <a:pt x="1576" y="914"/>
                    </a:lnTo>
                    <a:lnTo>
                      <a:pt x="1473" y="798"/>
                    </a:lnTo>
                    <a:cubicBezTo>
                      <a:pt x="1487" y="793"/>
                      <a:pt x="1501" y="788"/>
                      <a:pt x="1516" y="784"/>
                    </a:cubicBezTo>
                    <a:cubicBezTo>
                      <a:pt x="1532" y="796"/>
                      <a:pt x="1550" y="806"/>
                      <a:pt x="1570" y="81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43" name="箭头: 右 46"/>
            <p:cNvSpPr/>
            <p:nvPr/>
          </p:nvSpPr>
          <p:spPr bwMode="auto">
            <a:xfrm flipH="1">
              <a:off x="3920643" y="4343539"/>
              <a:ext cx="310409" cy="260600"/>
            </a:xfrm>
            <a:prstGeom prst="rightArrow">
              <a:avLst/>
            </a:prstGeom>
            <a:solidFill>
              <a:schemeClr val="tx1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xtLst/>
          </p:spPr>
          <p:txBody>
            <a:bodyPr lIns="0" tIns="0" rIns="0" bIns="0"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4" name="箭头: 右 47"/>
            <p:cNvSpPr/>
            <p:nvPr/>
          </p:nvSpPr>
          <p:spPr bwMode="auto">
            <a:xfrm flipH="1">
              <a:off x="6805064" y="4343539"/>
              <a:ext cx="310409" cy="260600"/>
            </a:xfrm>
            <a:prstGeom prst="rightArrow">
              <a:avLst/>
            </a:prstGeom>
            <a:solidFill>
              <a:schemeClr val="tx1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  <a:extLst/>
          </p:spPr>
          <p:txBody>
            <a:bodyPr lIns="0" tIns="0" rIns="0" bIns="0"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840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f9f77b58-b895-4fb0-82bc-82888a010af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49299" y="1526360"/>
            <a:ext cx="11242701" cy="4427268"/>
            <a:chOff x="945441" y="1211400"/>
            <a:chExt cx="11242701" cy="4427268"/>
          </a:xfrm>
        </p:grpSpPr>
        <p:sp>
          <p:nvSpPr>
            <p:cNvPr id="8" name="ïṧḷíḑé">
              <a:extLst>
                <a:ext uri="{FF2B5EF4-FFF2-40B4-BE49-F238E27FC236}">
                  <a16:creationId xmlns:a16="http://schemas.microsoft.com/office/drawing/2014/main" id="{CB7BF219-6E21-412F-A109-9B97A9A0DB4C}"/>
                </a:ext>
              </a:extLst>
            </p:cNvPr>
            <p:cNvSpPr/>
            <p:nvPr/>
          </p:nvSpPr>
          <p:spPr bwMode="auto">
            <a:xfrm flipH="1">
              <a:off x="10405614" y="2372810"/>
              <a:ext cx="1782528" cy="1812875"/>
            </a:xfrm>
            <a:custGeom>
              <a:avLst/>
              <a:gdLst>
                <a:gd name="T0" fmla="*/ 0 w 1294"/>
                <a:gd name="T1" fmla="*/ 0 h 1500"/>
                <a:gd name="T2" fmla="*/ 1294 w 1294"/>
                <a:gd name="T3" fmla="*/ 750 h 1500"/>
                <a:gd name="T4" fmla="*/ 0 w 1294"/>
                <a:gd name="T5" fmla="*/ 1500 h 1500"/>
                <a:gd name="T6" fmla="*/ 0 w 1294"/>
                <a:gd name="T7" fmla="*/ 0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4" h="1500">
                  <a:moveTo>
                    <a:pt x="0" y="0"/>
                  </a:moveTo>
                  <a:lnTo>
                    <a:pt x="1294" y="750"/>
                  </a:lnTo>
                  <a:lnTo>
                    <a:pt x="0" y="1500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1">
              <a:blip r:embed="rId5"/>
              <a:srcRect/>
              <a:tile tx="0" ty="0" sx="100000" sy="100000" flip="none" algn="tr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endParaRPr sz="3200" b="1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grpSp>
          <p:nvGrpSpPr>
            <p:cNvPr id="9" name="íṥľîḑè">
              <a:extLst>
                <a:ext uri="{FF2B5EF4-FFF2-40B4-BE49-F238E27FC236}">
                  <a16:creationId xmlns:a16="http://schemas.microsoft.com/office/drawing/2014/main" id="{9D42FC30-565B-4219-9275-D4606A13D701}"/>
                </a:ext>
              </a:extLst>
            </p:cNvPr>
            <p:cNvGrpSpPr/>
            <p:nvPr/>
          </p:nvGrpSpPr>
          <p:grpSpPr>
            <a:xfrm>
              <a:off x="8893605" y="1440342"/>
              <a:ext cx="2626883" cy="908538"/>
              <a:chOff x="1539665" y="1921024"/>
              <a:chExt cx="2387982" cy="908538"/>
            </a:xfrm>
          </p:grpSpPr>
          <p:sp>
            <p:nvSpPr>
              <p:cNvPr id="30" name="íṡḷîdè">
                <a:extLst>
                  <a:ext uri="{FF2B5EF4-FFF2-40B4-BE49-F238E27FC236}">
                    <a16:creationId xmlns:a16="http://schemas.microsoft.com/office/drawing/2014/main" id="{901AD6D4-E991-49D0-9D2B-38C60F70D521}"/>
                  </a:ext>
                </a:extLst>
              </p:cNvPr>
              <p:cNvSpPr/>
              <p:nvPr/>
            </p:nvSpPr>
            <p:spPr bwMode="auto">
              <a:xfrm>
                <a:off x="1539665" y="2272163"/>
                <a:ext cx="2387982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 lnSpcReduction="100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000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Copy paste fonts. Choose the only option to retain text.</a:t>
                </a:r>
                <a:r>
                  <a:rPr lang="zh-CN" altLang="en-US" sz="1000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/>
                </a:r>
                <a:br>
                  <a:rPr lang="zh-CN" altLang="en-US" sz="1000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</a:br>
                <a:r>
                  <a:rPr lang="zh-CN" altLang="en-US" sz="1000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 </a:t>
                </a:r>
              </a:p>
            </p:txBody>
          </p:sp>
          <p:sp>
            <p:nvSpPr>
              <p:cNvPr id="31" name="íšļíḑê">
                <a:extLst>
                  <a:ext uri="{FF2B5EF4-FFF2-40B4-BE49-F238E27FC236}">
                    <a16:creationId xmlns:a16="http://schemas.microsoft.com/office/drawing/2014/main" id="{508625CC-7931-401C-B836-C4EA93BB6B40}"/>
                  </a:ext>
                </a:extLst>
              </p:cNvPr>
              <p:cNvSpPr txBox="1"/>
              <p:nvPr/>
            </p:nvSpPr>
            <p:spPr bwMode="auto">
              <a:xfrm>
                <a:off x="1539665" y="1921024"/>
                <a:ext cx="2387982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fontScale="92500" lnSpcReduction="20000"/>
              </a:bodyPr>
              <a:lstStyle/>
              <a:p>
                <a:pPr eaLnBrk="1" hangingPunct="1">
                  <a:lnSpc>
                    <a:spcPct val="11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Text here</a:t>
                </a:r>
                <a:endParaRPr lang="zh-CN" altLang="en-US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</p:grp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E0BC7D3A-D079-4B64-B4A7-B5644121A0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31476" y="1211400"/>
              <a:ext cx="0" cy="1137480"/>
            </a:xfrm>
            <a:prstGeom prst="line">
              <a:avLst/>
            </a:prstGeom>
            <a:ln w="3175" cap="rnd">
              <a:solidFill>
                <a:schemeClr val="tx1">
                  <a:lumMod val="40000"/>
                  <a:lumOff val="60000"/>
                </a:schemeClr>
              </a:solidFill>
              <a:round/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îşḷïdê">
              <a:extLst>
                <a:ext uri="{FF2B5EF4-FFF2-40B4-BE49-F238E27FC236}">
                  <a16:creationId xmlns:a16="http://schemas.microsoft.com/office/drawing/2014/main" id="{33396DF6-2989-4975-9EAB-BD51BEAEE7CF}"/>
                </a:ext>
              </a:extLst>
            </p:cNvPr>
            <p:cNvGrpSpPr/>
            <p:nvPr/>
          </p:nvGrpSpPr>
          <p:grpSpPr>
            <a:xfrm>
              <a:off x="8893605" y="4730130"/>
              <a:ext cx="2106773" cy="908538"/>
              <a:chOff x="1539665" y="1921024"/>
              <a:chExt cx="2642096" cy="908538"/>
            </a:xfrm>
          </p:grpSpPr>
          <p:sp>
            <p:nvSpPr>
              <p:cNvPr id="28" name="iṣḷíḍê">
                <a:extLst>
                  <a:ext uri="{FF2B5EF4-FFF2-40B4-BE49-F238E27FC236}">
                    <a16:creationId xmlns:a16="http://schemas.microsoft.com/office/drawing/2014/main" id="{56041F3A-11F5-4E67-A545-BB1B40E3F13E}"/>
                  </a:ext>
                </a:extLst>
              </p:cNvPr>
              <p:cNvSpPr/>
              <p:nvPr/>
            </p:nvSpPr>
            <p:spPr bwMode="auto">
              <a:xfrm>
                <a:off x="1539665" y="2272163"/>
                <a:ext cx="2642096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 lnSpcReduction="10000"/>
              </a:bodyPr>
              <a:lstStyle/>
              <a:p>
                <a:pPr algn="r"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000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Copy paste fonts. Choose the only option to retain text.</a:t>
                </a:r>
                <a:r>
                  <a:rPr lang="zh-CN" altLang="en-US" sz="1000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/>
                </a:r>
                <a:br>
                  <a:rPr lang="zh-CN" altLang="en-US" sz="1000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</a:br>
                <a:r>
                  <a:rPr lang="zh-CN" altLang="en-US" sz="1000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 </a:t>
                </a:r>
              </a:p>
            </p:txBody>
          </p:sp>
          <p:sp>
            <p:nvSpPr>
              <p:cNvPr id="29" name="iSḻîḓê">
                <a:extLst>
                  <a:ext uri="{FF2B5EF4-FFF2-40B4-BE49-F238E27FC236}">
                    <a16:creationId xmlns:a16="http://schemas.microsoft.com/office/drawing/2014/main" id="{ACA87B89-4ED5-47EA-982C-30F1C7A13726}"/>
                  </a:ext>
                </a:extLst>
              </p:cNvPr>
              <p:cNvSpPr txBox="1"/>
              <p:nvPr/>
            </p:nvSpPr>
            <p:spPr bwMode="auto">
              <a:xfrm>
                <a:off x="1539665" y="1921024"/>
                <a:ext cx="2642096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fontScale="92500" lnSpcReduction="20000"/>
              </a:bodyPr>
              <a:lstStyle/>
              <a:p>
                <a:pPr algn="r" eaLnBrk="1" hangingPunct="1">
                  <a:lnSpc>
                    <a:spcPct val="11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Tempus Sans ITC" panose="04020404030D07020202" pitchFamily="82" charset="0"/>
                  </a:rPr>
                  <a:t>Text here</a:t>
                </a:r>
                <a:endParaRPr lang="zh-CN" altLang="en-US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endParaRPr>
              </a:p>
            </p:txBody>
          </p:sp>
        </p:grp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4418D8C-73D7-4AA8-B46C-CBB979BEAA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36560" y="3893316"/>
              <a:ext cx="0" cy="1628902"/>
            </a:xfrm>
            <a:prstGeom prst="line">
              <a:avLst/>
            </a:prstGeom>
            <a:ln w="3175" cap="rnd">
              <a:solidFill>
                <a:schemeClr val="tx1">
                  <a:lumMod val="40000"/>
                  <a:lumOff val="60000"/>
                </a:schemeClr>
              </a:solidFill>
              <a:round/>
              <a:headEnd type="oval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íśḻíďê">
              <a:extLst>
                <a:ext uri="{FF2B5EF4-FFF2-40B4-BE49-F238E27FC236}">
                  <a16:creationId xmlns:a16="http://schemas.microsoft.com/office/drawing/2014/main" id="{0B867D0F-E2E4-435A-BEFB-4C4EB11CBCFC}"/>
                </a:ext>
              </a:extLst>
            </p:cNvPr>
            <p:cNvSpPr/>
            <p:nvPr/>
          </p:nvSpPr>
          <p:spPr bwMode="auto">
            <a:xfrm>
              <a:off x="966042" y="3040860"/>
              <a:ext cx="2067631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10000"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Copy paste fonts. Choose the only option to retain text.</a:t>
              </a:r>
              <a: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/>
              </a:r>
              <a:b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</a:br>
              <a: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 </a:t>
              </a:r>
            </a:p>
          </p:txBody>
        </p:sp>
        <p:sp>
          <p:nvSpPr>
            <p:cNvPr id="14" name="ïṧ1ïḓé">
              <a:extLst>
                <a:ext uri="{FF2B5EF4-FFF2-40B4-BE49-F238E27FC236}">
                  <a16:creationId xmlns:a16="http://schemas.microsoft.com/office/drawing/2014/main" id="{E1AA3A70-4DAF-476B-8561-3D90B6746D21}"/>
                </a:ext>
              </a:extLst>
            </p:cNvPr>
            <p:cNvSpPr txBox="1"/>
            <p:nvPr/>
          </p:nvSpPr>
          <p:spPr bwMode="auto">
            <a:xfrm>
              <a:off x="966042" y="2689722"/>
              <a:ext cx="2067631" cy="351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eaLnBrk="1" hangingPunct="1">
                <a:lnSpc>
                  <a:spcPct val="11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Text here</a:t>
              </a:r>
              <a:endParaRPr lang="zh-CN" altLang="en-US" b="1" dirty="0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5" name="íŝľídè">
              <a:extLst>
                <a:ext uri="{FF2B5EF4-FFF2-40B4-BE49-F238E27FC236}">
                  <a16:creationId xmlns:a16="http://schemas.microsoft.com/office/drawing/2014/main" id="{2E470BBC-D657-4D7B-A1BE-E661A6C8C969}"/>
                </a:ext>
              </a:extLst>
            </p:cNvPr>
            <p:cNvSpPr/>
            <p:nvPr/>
          </p:nvSpPr>
          <p:spPr bwMode="auto">
            <a:xfrm>
              <a:off x="1033419" y="2178990"/>
              <a:ext cx="461080" cy="439730"/>
            </a:xfrm>
            <a:custGeom>
              <a:avLst/>
              <a:gdLst>
                <a:gd name="connsiteX0" fmla="*/ 315778 w 607639"/>
                <a:gd name="connsiteY0" fmla="*/ 173080 h 579502"/>
                <a:gd name="connsiteX1" fmla="*/ 315778 w 607639"/>
                <a:gd name="connsiteY1" fmla="*/ 266058 h 579502"/>
                <a:gd name="connsiteX2" fmla="*/ 303493 w 607639"/>
                <a:gd name="connsiteY2" fmla="*/ 278325 h 579502"/>
                <a:gd name="connsiteX3" fmla="*/ 210375 w 607639"/>
                <a:gd name="connsiteY3" fmla="*/ 278325 h 579502"/>
                <a:gd name="connsiteX4" fmla="*/ 303493 w 607639"/>
                <a:gd name="connsiteY4" fmla="*/ 359925 h 579502"/>
                <a:gd name="connsiteX5" fmla="*/ 397500 w 607639"/>
                <a:gd name="connsiteY5" fmla="*/ 266058 h 579502"/>
                <a:gd name="connsiteX6" fmla="*/ 315778 w 607639"/>
                <a:gd name="connsiteY6" fmla="*/ 173080 h 579502"/>
                <a:gd name="connsiteX7" fmla="*/ 249814 w 607639"/>
                <a:gd name="connsiteY7" fmla="*/ 160816 h 579502"/>
                <a:gd name="connsiteX8" fmla="*/ 198110 w 607639"/>
                <a:gd name="connsiteY8" fmla="*/ 212449 h 579502"/>
                <a:gd name="connsiteX9" fmla="*/ 249814 w 607639"/>
                <a:gd name="connsiteY9" fmla="*/ 212449 h 579502"/>
                <a:gd name="connsiteX10" fmla="*/ 303493 w 607639"/>
                <a:gd name="connsiteY10" fmla="*/ 147835 h 579502"/>
                <a:gd name="connsiteX11" fmla="*/ 421981 w 607639"/>
                <a:gd name="connsiteY11" fmla="*/ 266058 h 579502"/>
                <a:gd name="connsiteX12" fmla="*/ 303493 w 607639"/>
                <a:gd name="connsiteY12" fmla="*/ 384370 h 579502"/>
                <a:gd name="connsiteX13" fmla="*/ 185093 w 607639"/>
                <a:gd name="connsiteY13" fmla="*/ 266058 h 579502"/>
                <a:gd name="connsiteX14" fmla="*/ 197289 w 607639"/>
                <a:gd name="connsiteY14" fmla="*/ 253880 h 579502"/>
                <a:gd name="connsiteX15" fmla="*/ 291297 w 607639"/>
                <a:gd name="connsiteY15" fmla="*/ 253880 h 579502"/>
                <a:gd name="connsiteX16" fmla="*/ 291297 w 607639"/>
                <a:gd name="connsiteY16" fmla="*/ 160013 h 579502"/>
                <a:gd name="connsiteX17" fmla="*/ 303493 w 607639"/>
                <a:gd name="connsiteY17" fmla="*/ 147835 h 579502"/>
                <a:gd name="connsiteX18" fmla="*/ 262095 w 607639"/>
                <a:gd name="connsiteY18" fmla="*/ 135133 h 579502"/>
                <a:gd name="connsiteX19" fmla="*/ 274287 w 607639"/>
                <a:gd name="connsiteY19" fmla="*/ 147397 h 579502"/>
                <a:gd name="connsiteX20" fmla="*/ 274287 w 607639"/>
                <a:gd name="connsiteY20" fmla="*/ 224713 h 579502"/>
                <a:gd name="connsiteX21" fmla="*/ 262095 w 607639"/>
                <a:gd name="connsiteY21" fmla="*/ 236888 h 579502"/>
                <a:gd name="connsiteX22" fmla="*/ 184672 w 607639"/>
                <a:gd name="connsiteY22" fmla="*/ 236888 h 579502"/>
                <a:gd name="connsiteX23" fmla="*/ 172391 w 607639"/>
                <a:gd name="connsiteY23" fmla="*/ 224713 h 579502"/>
                <a:gd name="connsiteX24" fmla="*/ 262095 w 607639"/>
                <a:gd name="connsiteY24" fmla="*/ 135133 h 579502"/>
                <a:gd name="connsiteX25" fmla="*/ 58120 w 607639"/>
                <a:gd name="connsiteY25" fmla="*/ 108514 h 579502"/>
                <a:gd name="connsiteX26" fmla="*/ 58120 w 607639"/>
                <a:gd name="connsiteY26" fmla="*/ 413970 h 579502"/>
                <a:gd name="connsiteX27" fmla="*/ 549430 w 607639"/>
                <a:gd name="connsiteY27" fmla="*/ 413970 h 579502"/>
                <a:gd name="connsiteX28" fmla="*/ 549430 w 607639"/>
                <a:gd name="connsiteY28" fmla="*/ 108514 h 579502"/>
                <a:gd name="connsiteX29" fmla="*/ 27236 w 607639"/>
                <a:gd name="connsiteY29" fmla="*/ 56079 h 579502"/>
                <a:gd name="connsiteX30" fmla="*/ 27236 w 607639"/>
                <a:gd name="connsiteY30" fmla="*/ 81319 h 579502"/>
                <a:gd name="connsiteX31" fmla="*/ 580403 w 607639"/>
                <a:gd name="connsiteY31" fmla="*/ 81319 h 579502"/>
                <a:gd name="connsiteX32" fmla="*/ 580403 w 607639"/>
                <a:gd name="connsiteY32" fmla="*/ 56079 h 579502"/>
                <a:gd name="connsiteX33" fmla="*/ 303775 w 607639"/>
                <a:gd name="connsiteY33" fmla="*/ 0 h 579502"/>
                <a:gd name="connsiteX34" fmla="*/ 317393 w 607639"/>
                <a:gd name="connsiteY34" fmla="*/ 13597 h 579502"/>
                <a:gd name="connsiteX35" fmla="*/ 317393 w 607639"/>
                <a:gd name="connsiteY35" fmla="*/ 28884 h 579502"/>
                <a:gd name="connsiteX36" fmla="*/ 580403 w 607639"/>
                <a:gd name="connsiteY36" fmla="*/ 28884 h 579502"/>
                <a:gd name="connsiteX37" fmla="*/ 607639 w 607639"/>
                <a:gd name="connsiteY37" fmla="*/ 56079 h 579502"/>
                <a:gd name="connsiteX38" fmla="*/ 607639 w 607639"/>
                <a:gd name="connsiteY38" fmla="*/ 81319 h 579502"/>
                <a:gd name="connsiteX39" fmla="*/ 580403 w 607639"/>
                <a:gd name="connsiteY39" fmla="*/ 108514 h 579502"/>
                <a:gd name="connsiteX40" fmla="*/ 576665 w 607639"/>
                <a:gd name="connsiteY40" fmla="*/ 108514 h 579502"/>
                <a:gd name="connsiteX41" fmla="*/ 576665 w 607639"/>
                <a:gd name="connsiteY41" fmla="*/ 413970 h 579502"/>
                <a:gd name="connsiteX42" fmla="*/ 549430 w 607639"/>
                <a:gd name="connsiteY42" fmla="*/ 441165 h 579502"/>
                <a:gd name="connsiteX43" fmla="*/ 317393 w 607639"/>
                <a:gd name="connsiteY43" fmla="*/ 441165 h 579502"/>
                <a:gd name="connsiteX44" fmla="*/ 317393 w 607639"/>
                <a:gd name="connsiteY44" fmla="*/ 481069 h 579502"/>
                <a:gd name="connsiteX45" fmla="*/ 418236 w 607639"/>
                <a:gd name="connsiteY45" fmla="*/ 554923 h 579502"/>
                <a:gd name="connsiteX46" fmla="*/ 421173 w 607639"/>
                <a:gd name="connsiteY46" fmla="*/ 573942 h 579502"/>
                <a:gd name="connsiteX47" fmla="*/ 410225 w 607639"/>
                <a:gd name="connsiteY47" fmla="*/ 579452 h 579502"/>
                <a:gd name="connsiteX48" fmla="*/ 402215 w 607639"/>
                <a:gd name="connsiteY48" fmla="*/ 576874 h 579502"/>
                <a:gd name="connsiteX49" fmla="*/ 317393 w 607639"/>
                <a:gd name="connsiteY49" fmla="*/ 514752 h 579502"/>
                <a:gd name="connsiteX50" fmla="*/ 317393 w 607639"/>
                <a:gd name="connsiteY50" fmla="*/ 565854 h 579502"/>
                <a:gd name="connsiteX51" fmla="*/ 303775 w 607639"/>
                <a:gd name="connsiteY51" fmla="*/ 579452 h 579502"/>
                <a:gd name="connsiteX52" fmla="*/ 290157 w 607639"/>
                <a:gd name="connsiteY52" fmla="*/ 565854 h 579502"/>
                <a:gd name="connsiteX53" fmla="*/ 290157 w 607639"/>
                <a:gd name="connsiteY53" fmla="*/ 514752 h 579502"/>
                <a:gd name="connsiteX54" fmla="*/ 205424 w 607639"/>
                <a:gd name="connsiteY54" fmla="*/ 576874 h 579502"/>
                <a:gd name="connsiteX55" fmla="*/ 186377 w 607639"/>
                <a:gd name="connsiteY55" fmla="*/ 573942 h 579502"/>
                <a:gd name="connsiteX56" fmla="*/ 189314 w 607639"/>
                <a:gd name="connsiteY56" fmla="*/ 554923 h 579502"/>
                <a:gd name="connsiteX57" fmla="*/ 290157 w 607639"/>
                <a:gd name="connsiteY57" fmla="*/ 481069 h 579502"/>
                <a:gd name="connsiteX58" fmla="*/ 290157 w 607639"/>
                <a:gd name="connsiteY58" fmla="*/ 441165 h 579502"/>
                <a:gd name="connsiteX59" fmla="*/ 58120 w 607639"/>
                <a:gd name="connsiteY59" fmla="*/ 441165 h 579502"/>
                <a:gd name="connsiteX60" fmla="*/ 30885 w 607639"/>
                <a:gd name="connsiteY60" fmla="*/ 413970 h 579502"/>
                <a:gd name="connsiteX61" fmla="*/ 30885 w 607639"/>
                <a:gd name="connsiteY61" fmla="*/ 108514 h 579502"/>
                <a:gd name="connsiteX62" fmla="*/ 27236 w 607639"/>
                <a:gd name="connsiteY62" fmla="*/ 108514 h 579502"/>
                <a:gd name="connsiteX63" fmla="*/ 0 w 607639"/>
                <a:gd name="connsiteY63" fmla="*/ 81319 h 579502"/>
                <a:gd name="connsiteX64" fmla="*/ 0 w 607639"/>
                <a:gd name="connsiteY64" fmla="*/ 56079 h 579502"/>
                <a:gd name="connsiteX65" fmla="*/ 27236 w 607639"/>
                <a:gd name="connsiteY65" fmla="*/ 28884 h 579502"/>
                <a:gd name="connsiteX66" fmla="*/ 290157 w 607639"/>
                <a:gd name="connsiteY66" fmla="*/ 28884 h 579502"/>
                <a:gd name="connsiteX67" fmla="*/ 290157 w 607639"/>
                <a:gd name="connsiteY67" fmla="*/ 13597 h 579502"/>
                <a:gd name="connsiteX68" fmla="*/ 303775 w 607639"/>
                <a:gd name="connsiteY68" fmla="*/ 0 h 5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07639" h="579502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algn="ctr"/>
              <a:endParaRPr sz="3200" b="1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6" name="ïṧ1ïdè">
              <a:extLst>
                <a:ext uri="{FF2B5EF4-FFF2-40B4-BE49-F238E27FC236}">
                  <a16:creationId xmlns:a16="http://schemas.microsoft.com/office/drawing/2014/main" id="{43669775-E786-47E3-902A-CAE5E6AB4ABF}"/>
                </a:ext>
              </a:extLst>
            </p:cNvPr>
            <p:cNvSpPr/>
            <p:nvPr/>
          </p:nvSpPr>
          <p:spPr bwMode="auto">
            <a:xfrm>
              <a:off x="4263436" y="3109087"/>
              <a:ext cx="1953604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10000"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Copy paste fonts. Choose the only option to retain text.</a:t>
              </a:r>
              <a: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/>
              </a:r>
              <a:b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</a:br>
              <a: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 </a:t>
              </a:r>
            </a:p>
          </p:txBody>
        </p:sp>
        <p:sp>
          <p:nvSpPr>
            <p:cNvPr id="17" name="ïṩľidé">
              <a:extLst>
                <a:ext uri="{FF2B5EF4-FFF2-40B4-BE49-F238E27FC236}">
                  <a16:creationId xmlns:a16="http://schemas.microsoft.com/office/drawing/2014/main" id="{6A7B26CA-1D9F-4FF0-B3D7-CB56C2AA11AB}"/>
                </a:ext>
              </a:extLst>
            </p:cNvPr>
            <p:cNvSpPr txBox="1"/>
            <p:nvPr/>
          </p:nvSpPr>
          <p:spPr bwMode="auto">
            <a:xfrm>
              <a:off x="4263436" y="2757949"/>
              <a:ext cx="1953604" cy="351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eaLnBrk="1" hangingPunct="1">
                <a:lnSpc>
                  <a:spcPct val="11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Text here</a:t>
              </a:r>
              <a:endParaRPr lang="zh-CN" altLang="en-US" b="1" dirty="0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8" name="îṥḷïḋê">
              <a:extLst>
                <a:ext uri="{FF2B5EF4-FFF2-40B4-BE49-F238E27FC236}">
                  <a16:creationId xmlns:a16="http://schemas.microsoft.com/office/drawing/2014/main" id="{317904D0-1028-46F1-A38E-ACE071755E9F}"/>
                </a:ext>
              </a:extLst>
            </p:cNvPr>
            <p:cNvSpPr/>
            <p:nvPr/>
          </p:nvSpPr>
          <p:spPr bwMode="auto">
            <a:xfrm>
              <a:off x="4330813" y="2192609"/>
              <a:ext cx="461080" cy="460328"/>
            </a:xfrm>
            <a:custGeom>
              <a:avLst/>
              <a:gdLst>
                <a:gd name="connsiteX0" fmla="*/ 139649 w 606580"/>
                <a:gd name="connsiteY0" fmla="*/ 323260 h 605592"/>
                <a:gd name="connsiteX1" fmla="*/ 274852 w 606580"/>
                <a:gd name="connsiteY1" fmla="*/ 323260 h 605592"/>
                <a:gd name="connsiteX2" fmla="*/ 274852 w 606580"/>
                <a:gd name="connsiteY2" fmla="*/ 349440 h 605592"/>
                <a:gd name="connsiteX3" fmla="*/ 139649 w 606580"/>
                <a:gd name="connsiteY3" fmla="*/ 349440 h 605592"/>
                <a:gd name="connsiteX4" fmla="*/ 66294 w 606580"/>
                <a:gd name="connsiteY4" fmla="*/ 26233 h 605592"/>
                <a:gd name="connsiteX5" fmla="*/ 66294 w 606580"/>
                <a:gd name="connsiteY5" fmla="*/ 375703 h 605592"/>
                <a:gd name="connsiteX6" fmla="*/ 540286 w 606580"/>
                <a:gd name="connsiteY6" fmla="*/ 375703 h 605592"/>
                <a:gd name="connsiteX7" fmla="*/ 540286 w 606580"/>
                <a:gd name="connsiteY7" fmla="*/ 26233 h 605592"/>
                <a:gd name="connsiteX8" fmla="*/ 39925 w 606580"/>
                <a:gd name="connsiteY8" fmla="*/ 0 h 605592"/>
                <a:gd name="connsiteX9" fmla="*/ 566655 w 606580"/>
                <a:gd name="connsiteY9" fmla="*/ 0 h 605592"/>
                <a:gd name="connsiteX10" fmla="*/ 566655 w 606580"/>
                <a:gd name="connsiteY10" fmla="*/ 375703 h 605592"/>
                <a:gd name="connsiteX11" fmla="*/ 606580 w 606580"/>
                <a:gd name="connsiteY11" fmla="*/ 375703 h 605592"/>
                <a:gd name="connsiteX12" fmla="*/ 606580 w 606580"/>
                <a:gd name="connsiteY12" fmla="*/ 401936 h 605592"/>
                <a:gd name="connsiteX13" fmla="*/ 373716 w 606580"/>
                <a:gd name="connsiteY13" fmla="*/ 401936 h 605592"/>
                <a:gd name="connsiteX14" fmla="*/ 413269 w 606580"/>
                <a:gd name="connsiteY14" fmla="*/ 600587 h 605592"/>
                <a:gd name="connsiteX15" fmla="*/ 387364 w 606580"/>
                <a:gd name="connsiteY15" fmla="*/ 605592 h 605592"/>
                <a:gd name="connsiteX16" fmla="*/ 346790 w 606580"/>
                <a:gd name="connsiteY16" fmla="*/ 401936 h 605592"/>
                <a:gd name="connsiteX17" fmla="*/ 316521 w 606580"/>
                <a:gd name="connsiteY17" fmla="*/ 401936 h 605592"/>
                <a:gd name="connsiteX18" fmla="*/ 316521 w 606580"/>
                <a:gd name="connsiteY18" fmla="*/ 551828 h 605592"/>
                <a:gd name="connsiteX19" fmla="*/ 290059 w 606580"/>
                <a:gd name="connsiteY19" fmla="*/ 551828 h 605592"/>
                <a:gd name="connsiteX20" fmla="*/ 290059 w 606580"/>
                <a:gd name="connsiteY20" fmla="*/ 401936 h 605592"/>
                <a:gd name="connsiteX21" fmla="*/ 247163 w 606580"/>
                <a:gd name="connsiteY21" fmla="*/ 401936 h 605592"/>
                <a:gd name="connsiteX22" fmla="*/ 206588 w 606580"/>
                <a:gd name="connsiteY22" fmla="*/ 605592 h 605592"/>
                <a:gd name="connsiteX23" fmla="*/ 180591 w 606580"/>
                <a:gd name="connsiteY23" fmla="*/ 600494 h 605592"/>
                <a:gd name="connsiteX24" fmla="*/ 220237 w 606580"/>
                <a:gd name="connsiteY24" fmla="*/ 401936 h 605592"/>
                <a:gd name="connsiteX25" fmla="*/ 0 w 606580"/>
                <a:gd name="connsiteY25" fmla="*/ 401936 h 605592"/>
                <a:gd name="connsiteX26" fmla="*/ 0 w 606580"/>
                <a:gd name="connsiteY26" fmla="*/ 375703 h 605592"/>
                <a:gd name="connsiteX27" fmla="*/ 39925 w 606580"/>
                <a:gd name="connsiteY27" fmla="*/ 375703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06580" h="605592">
                  <a:moveTo>
                    <a:pt x="139649" y="323260"/>
                  </a:moveTo>
                  <a:lnTo>
                    <a:pt x="274852" y="323260"/>
                  </a:lnTo>
                  <a:lnTo>
                    <a:pt x="274852" y="349440"/>
                  </a:lnTo>
                  <a:lnTo>
                    <a:pt x="139649" y="349440"/>
                  </a:lnTo>
                  <a:close/>
                  <a:moveTo>
                    <a:pt x="66294" y="26233"/>
                  </a:moveTo>
                  <a:lnTo>
                    <a:pt x="66294" y="375703"/>
                  </a:lnTo>
                  <a:lnTo>
                    <a:pt x="540286" y="375703"/>
                  </a:lnTo>
                  <a:lnTo>
                    <a:pt x="540286" y="26233"/>
                  </a:lnTo>
                  <a:close/>
                  <a:moveTo>
                    <a:pt x="39925" y="0"/>
                  </a:moveTo>
                  <a:lnTo>
                    <a:pt x="566655" y="0"/>
                  </a:lnTo>
                  <a:lnTo>
                    <a:pt x="566655" y="375703"/>
                  </a:lnTo>
                  <a:lnTo>
                    <a:pt x="606580" y="375703"/>
                  </a:lnTo>
                  <a:lnTo>
                    <a:pt x="606580" y="401936"/>
                  </a:lnTo>
                  <a:lnTo>
                    <a:pt x="373716" y="401936"/>
                  </a:lnTo>
                  <a:lnTo>
                    <a:pt x="413269" y="600587"/>
                  </a:lnTo>
                  <a:lnTo>
                    <a:pt x="387364" y="605592"/>
                  </a:lnTo>
                  <a:lnTo>
                    <a:pt x="346790" y="401936"/>
                  </a:lnTo>
                  <a:lnTo>
                    <a:pt x="316521" y="401936"/>
                  </a:lnTo>
                  <a:lnTo>
                    <a:pt x="316521" y="551828"/>
                  </a:lnTo>
                  <a:lnTo>
                    <a:pt x="290059" y="551828"/>
                  </a:lnTo>
                  <a:lnTo>
                    <a:pt x="290059" y="401936"/>
                  </a:lnTo>
                  <a:lnTo>
                    <a:pt x="247163" y="401936"/>
                  </a:lnTo>
                  <a:lnTo>
                    <a:pt x="206588" y="605592"/>
                  </a:lnTo>
                  <a:lnTo>
                    <a:pt x="180591" y="600494"/>
                  </a:lnTo>
                  <a:lnTo>
                    <a:pt x="220237" y="401936"/>
                  </a:lnTo>
                  <a:lnTo>
                    <a:pt x="0" y="401936"/>
                  </a:lnTo>
                  <a:lnTo>
                    <a:pt x="0" y="375703"/>
                  </a:lnTo>
                  <a:lnTo>
                    <a:pt x="39925" y="3757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algn="ctr"/>
              <a:endParaRPr sz="3200" b="1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9" name="íşḻïḍê">
              <a:extLst>
                <a:ext uri="{FF2B5EF4-FFF2-40B4-BE49-F238E27FC236}">
                  <a16:creationId xmlns:a16="http://schemas.microsoft.com/office/drawing/2014/main" id="{526F3D09-E1A1-42DD-B861-EAE2BF965FDB}"/>
                </a:ext>
              </a:extLst>
            </p:cNvPr>
            <p:cNvSpPr/>
            <p:nvPr/>
          </p:nvSpPr>
          <p:spPr bwMode="auto">
            <a:xfrm>
              <a:off x="966042" y="4771381"/>
              <a:ext cx="2067631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10000"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Copy paste fonts. Choose the only option to retain text.</a:t>
              </a:r>
              <a: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/>
              </a:r>
              <a:b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</a:br>
              <a: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 </a:t>
              </a:r>
            </a:p>
          </p:txBody>
        </p:sp>
        <p:sp>
          <p:nvSpPr>
            <p:cNvPr id="20" name="ïṡḻidé">
              <a:extLst>
                <a:ext uri="{FF2B5EF4-FFF2-40B4-BE49-F238E27FC236}">
                  <a16:creationId xmlns:a16="http://schemas.microsoft.com/office/drawing/2014/main" id="{4C1E8689-4DE9-4A0C-A8A9-281D6FDE879D}"/>
                </a:ext>
              </a:extLst>
            </p:cNvPr>
            <p:cNvSpPr txBox="1"/>
            <p:nvPr/>
          </p:nvSpPr>
          <p:spPr bwMode="auto">
            <a:xfrm>
              <a:off x="966042" y="4420242"/>
              <a:ext cx="2067631" cy="351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eaLnBrk="1" hangingPunct="1">
                <a:lnSpc>
                  <a:spcPct val="11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Text here</a:t>
              </a:r>
              <a:endParaRPr lang="zh-CN" altLang="en-US" b="1" dirty="0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1" name="íŝḻîḓê">
              <a:extLst>
                <a:ext uri="{FF2B5EF4-FFF2-40B4-BE49-F238E27FC236}">
                  <a16:creationId xmlns:a16="http://schemas.microsoft.com/office/drawing/2014/main" id="{A89511A7-C1B4-4DBE-A7CC-B0872C8C82A5}"/>
                </a:ext>
              </a:extLst>
            </p:cNvPr>
            <p:cNvSpPr/>
            <p:nvPr/>
          </p:nvSpPr>
          <p:spPr bwMode="auto">
            <a:xfrm>
              <a:off x="1033419" y="3913648"/>
              <a:ext cx="461080" cy="460374"/>
            </a:xfrm>
            <a:custGeom>
              <a:avLst/>
              <a:gdLst>
                <a:gd name="connsiteX0" fmla="*/ 424725 w 607004"/>
                <a:gd name="connsiteY0" fmla="*/ 67461 h 606075"/>
                <a:gd name="connsiteX1" fmla="*/ 522693 w 607004"/>
                <a:gd name="connsiteY1" fmla="*/ 67461 h 606075"/>
                <a:gd name="connsiteX2" fmla="*/ 539544 w 607004"/>
                <a:gd name="connsiteY2" fmla="*/ 84287 h 606075"/>
                <a:gd name="connsiteX3" fmla="*/ 539544 w 607004"/>
                <a:gd name="connsiteY3" fmla="*/ 182109 h 606075"/>
                <a:gd name="connsiteX4" fmla="*/ 522693 w 607004"/>
                <a:gd name="connsiteY4" fmla="*/ 198935 h 606075"/>
                <a:gd name="connsiteX5" fmla="*/ 505843 w 607004"/>
                <a:gd name="connsiteY5" fmla="*/ 182109 h 606075"/>
                <a:gd name="connsiteX6" fmla="*/ 505843 w 607004"/>
                <a:gd name="connsiteY6" fmla="*/ 124830 h 606075"/>
                <a:gd name="connsiteX7" fmla="*/ 332046 w 607004"/>
                <a:gd name="connsiteY7" fmla="*/ 298457 h 606075"/>
                <a:gd name="connsiteX8" fmla="*/ 308204 w 607004"/>
                <a:gd name="connsiteY8" fmla="*/ 298457 h 606075"/>
                <a:gd name="connsiteX9" fmla="*/ 233450 w 607004"/>
                <a:gd name="connsiteY9" fmla="*/ 223905 h 606075"/>
                <a:gd name="connsiteX10" fmla="*/ 96134 w 607004"/>
                <a:gd name="connsiteY10" fmla="*/ 361017 h 606075"/>
                <a:gd name="connsiteX11" fmla="*/ 72381 w 607004"/>
                <a:gd name="connsiteY11" fmla="*/ 361106 h 606075"/>
                <a:gd name="connsiteX12" fmla="*/ 72381 w 607004"/>
                <a:gd name="connsiteY12" fmla="*/ 337210 h 606075"/>
                <a:gd name="connsiteX13" fmla="*/ 221529 w 607004"/>
                <a:gd name="connsiteY13" fmla="*/ 188105 h 606075"/>
                <a:gd name="connsiteX14" fmla="*/ 245461 w 607004"/>
                <a:gd name="connsiteY14" fmla="*/ 188105 h 606075"/>
                <a:gd name="connsiteX15" fmla="*/ 320125 w 607004"/>
                <a:gd name="connsiteY15" fmla="*/ 262658 h 606075"/>
                <a:gd name="connsiteX16" fmla="*/ 481911 w 607004"/>
                <a:gd name="connsiteY16" fmla="*/ 101113 h 606075"/>
                <a:gd name="connsiteX17" fmla="*/ 424725 w 607004"/>
                <a:gd name="connsiteY17" fmla="*/ 101113 h 606075"/>
                <a:gd name="connsiteX18" fmla="*/ 407875 w 607004"/>
                <a:gd name="connsiteY18" fmla="*/ 84287 h 606075"/>
                <a:gd name="connsiteX19" fmla="*/ 424725 w 607004"/>
                <a:gd name="connsiteY19" fmla="*/ 67461 h 606075"/>
                <a:gd name="connsiteX20" fmla="*/ 33697 w 607004"/>
                <a:gd name="connsiteY20" fmla="*/ 33647 h 606075"/>
                <a:gd name="connsiteX21" fmla="*/ 33697 w 607004"/>
                <a:gd name="connsiteY21" fmla="*/ 399644 h 606075"/>
                <a:gd name="connsiteX22" fmla="*/ 573307 w 607004"/>
                <a:gd name="connsiteY22" fmla="*/ 399644 h 606075"/>
                <a:gd name="connsiteX23" fmla="*/ 573307 w 607004"/>
                <a:gd name="connsiteY23" fmla="*/ 33647 h 606075"/>
                <a:gd name="connsiteX24" fmla="*/ 16849 w 607004"/>
                <a:gd name="connsiteY24" fmla="*/ 0 h 606075"/>
                <a:gd name="connsiteX25" fmla="*/ 590155 w 607004"/>
                <a:gd name="connsiteY25" fmla="*/ 0 h 606075"/>
                <a:gd name="connsiteX26" fmla="*/ 607004 w 607004"/>
                <a:gd name="connsiteY26" fmla="*/ 16823 h 606075"/>
                <a:gd name="connsiteX27" fmla="*/ 607004 w 607004"/>
                <a:gd name="connsiteY27" fmla="*/ 416468 h 606075"/>
                <a:gd name="connsiteX28" fmla="*/ 590155 w 607004"/>
                <a:gd name="connsiteY28" fmla="*/ 433291 h 606075"/>
                <a:gd name="connsiteX29" fmla="*/ 320396 w 607004"/>
                <a:gd name="connsiteY29" fmla="*/ 433291 h 606075"/>
                <a:gd name="connsiteX30" fmla="*/ 320396 w 607004"/>
                <a:gd name="connsiteY30" fmla="*/ 503448 h 606075"/>
                <a:gd name="connsiteX31" fmla="*/ 456441 w 607004"/>
                <a:gd name="connsiteY31" fmla="*/ 577990 h 606075"/>
                <a:gd name="connsiteX32" fmla="*/ 455276 w 607004"/>
                <a:gd name="connsiteY32" fmla="*/ 601704 h 606075"/>
                <a:gd name="connsiteX33" fmla="*/ 431526 w 607004"/>
                <a:gd name="connsiteY33" fmla="*/ 600540 h 606075"/>
                <a:gd name="connsiteX34" fmla="*/ 320396 w 607004"/>
                <a:gd name="connsiteY34" fmla="*/ 537184 h 606075"/>
                <a:gd name="connsiteX35" fmla="*/ 320396 w 607004"/>
                <a:gd name="connsiteY35" fmla="*/ 589175 h 606075"/>
                <a:gd name="connsiteX36" fmla="*/ 303547 w 607004"/>
                <a:gd name="connsiteY36" fmla="*/ 605999 h 606075"/>
                <a:gd name="connsiteX37" fmla="*/ 286698 w 607004"/>
                <a:gd name="connsiteY37" fmla="*/ 589175 h 606075"/>
                <a:gd name="connsiteX38" fmla="*/ 286698 w 607004"/>
                <a:gd name="connsiteY38" fmla="*/ 537184 h 606075"/>
                <a:gd name="connsiteX39" fmla="*/ 175568 w 607004"/>
                <a:gd name="connsiteY39" fmla="*/ 600540 h 606075"/>
                <a:gd name="connsiteX40" fmla="*/ 151729 w 607004"/>
                <a:gd name="connsiteY40" fmla="*/ 601704 h 606075"/>
                <a:gd name="connsiteX41" fmla="*/ 150564 w 607004"/>
                <a:gd name="connsiteY41" fmla="*/ 577990 h 606075"/>
                <a:gd name="connsiteX42" fmla="*/ 286698 w 607004"/>
                <a:gd name="connsiteY42" fmla="*/ 503448 h 606075"/>
                <a:gd name="connsiteX43" fmla="*/ 286698 w 607004"/>
                <a:gd name="connsiteY43" fmla="*/ 433291 h 606075"/>
                <a:gd name="connsiteX44" fmla="*/ 16849 w 607004"/>
                <a:gd name="connsiteY44" fmla="*/ 433291 h 606075"/>
                <a:gd name="connsiteX45" fmla="*/ 0 w 607004"/>
                <a:gd name="connsiteY45" fmla="*/ 416468 h 606075"/>
                <a:gd name="connsiteX46" fmla="*/ 0 w 607004"/>
                <a:gd name="connsiteY46" fmla="*/ 16823 h 606075"/>
                <a:gd name="connsiteX47" fmla="*/ 16849 w 607004"/>
                <a:gd name="connsiteY47" fmla="*/ 0 h 60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07004" h="606075">
                  <a:moveTo>
                    <a:pt x="424725" y="67461"/>
                  </a:moveTo>
                  <a:lnTo>
                    <a:pt x="522693" y="67461"/>
                  </a:lnTo>
                  <a:cubicBezTo>
                    <a:pt x="532015" y="67461"/>
                    <a:pt x="539544" y="74979"/>
                    <a:pt x="539544" y="84287"/>
                  </a:cubicBezTo>
                  <a:lnTo>
                    <a:pt x="539544" y="182109"/>
                  </a:lnTo>
                  <a:cubicBezTo>
                    <a:pt x="539544" y="191417"/>
                    <a:pt x="532015" y="198935"/>
                    <a:pt x="522693" y="198935"/>
                  </a:cubicBezTo>
                  <a:cubicBezTo>
                    <a:pt x="513372" y="198935"/>
                    <a:pt x="505843" y="191417"/>
                    <a:pt x="505843" y="182109"/>
                  </a:cubicBezTo>
                  <a:lnTo>
                    <a:pt x="505843" y="124830"/>
                  </a:lnTo>
                  <a:lnTo>
                    <a:pt x="332046" y="298457"/>
                  </a:lnTo>
                  <a:cubicBezTo>
                    <a:pt x="325772" y="304811"/>
                    <a:pt x="314478" y="304811"/>
                    <a:pt x="308204" y="298457"/>
                  </a:cubicBezTo>
                  <a:lnTo>
                    <a:pt x="233450" y="223905"/>
                  </a:lnTo>
                  <a:lnTo>
                    <a:pt x="96134" y="361017"/>
                  </a:lnTo>
                  <a:cubicBezTo>
                    <a:pt x="92907" y="364328"/>
                    <a:pt x="80717" y="369340"/>
                    <a:pt x="72381" y="361106"/>
                  </a:cubicBezTo>
                  <a:cubicBezTo>
                    <a:pt x="65838" y="354394"/>
                    <a:pt x="65838" y="343833"/>
                    <a:pt x="72381" y="337210"/>
                  </a:cubicBezTo>
                  <a:lnTo>
                    <a:pt x="221529" y="188105"/>
                  </a:lnTo>
                  <a:cubicBezTo>
                    <a:pt x="227893" y="181751"/>
                    <a:pt x="239097" y="181751"/>
                    <a:pt x="245461" y="188105"/>
                  </a:cubicBezTo>
                  <a:lnTo>
                    <a:pt x="320125" y="262658"/>
                  </a:lnTo>
                  <a:lnTo>
                    <a:pt x="481911" y="101113"/>
                  </a:lnTo>
                  <a:lnTo>
                    <a:pt x="424725" y="101113"/>
                  </a:lnTo>
                  <a:cubicBezTo>
                    <a:pt x="415404" y="101113"/>
                    <a:pt x="407875" y="93595"/>
                    <a:pt x="407875" y="84287"/>
                  </a:cubicBezTo>
                  <a:cubicBezTo>
                    <a:pt x="407875" y="74979"/>
                    <a:pt x="415404" y="67461"/>
                    <a:pt x="424725" y="67461"/>
                  </a:cubicBezTo>
                  <a:close/>
                  <a:moveTo>
                    <a:pt x="33697" y="33647"/>
                  </a:moveTo>
                  <a:lnTo>
                    <a:pt x="33697" y="399644"/>
                  </a:lnTo>
                  <a:lnTo>
                    <a:pt x="573307" y="399644"/>
                  </a:lnTo>
                  <a:lnTo>
                    <a:pt x="573307" y="33647"/>
                  </a:lnTo>
                  <a:close/>
                  <a:moveTo>
                    <a:pt x="16849" y="0"/>
                  </a:moveTo>
                  <a:lnTo>
                    <a:pt x="590155" y="0"/>
                  </a:lnTo>
                  <a:cubicBezTo>
                    <a:pt x="599476" y="0"/>
                    <a:pt x="607004" y="7517"/>
                    <a:pt x="607004" y="16823"/>
                  </a:cubicBezTo>
                  <a:lnTo>
                    <a:pt x="607004" y="416468"/>
                  </a:lnTo>
                  <a:cubicBezTo>
                    <a:pt x="607004" y="425774"/>
                    <a:pt x="599476" y="433291"/>
                    <a:pt x="590155" y="433291"/>
                  </a:cubicBezTo>
                  <a:lnTo>
                    <a:pt x="320396" y="433291"/>
                  </a:lnTo>
                  <a:lnTo>
                    <a:pt x="320396" y="503448"/>
                  </a:lnTo>
                  <a:cubicBezTo>
                    <a:pt x="369598" y="508191"/>
                    <a:pt x="416290" y="533694"/>
                    <a:pt x="456441" y="577990"/>
                  </a:cubicBezTo>
                  <a:cubicBezTo>
                    <a:pt x="462714" y="584791"/>
                    <a:pt x="462176" y="595529"/>
                    <a:pt x="455276" y="601704"/>
                  </a:cubicBezTo>
                  <a:cubicBezTo>
                    <a:pt x="448375" y="607968"/>
                    <a:pt x="437710" y="607431"/>
                    <a:pt x="431526" y="600540"/>
                  </a:cubicBezTo>
                  <a:cubicBezTo>
                    <a:pt x="398008" y="563672"/>
                    <a:pt x="359919" y="541927"/>
                    <a:pt x="320396" y="537184"/>
                  </a:cubicBezTo>
                  <a:lnTo>
                    <a:pt x="320396" y="589175"/>
                  </a:lnTo>
                  <a:cubicBezTo>
                    <a:pt x="320396" y="598482"/>
                    <a:pt x="312868" y="605999"/>
                    <a:pt x="303547" y="605999"/>
                  </a:cubicBezTo>
                  <a:cubicBezTo>
                    <a:pt x="294226" y="605999"/>
                    <a:pt x="286698" y="598482"/>
                    <a:pt x="286698" y="589175"/>
                  </a:cubicBezTo>
                  <a:lnTo>
                    <a:pt x="286698" y="537184"/>
                  </a:lnTo>
                  <a:cubicBezTo>
                    <a:pt x="247086" y="542106"/>
                    <a:pt x="208997" y="563672"/>
                    <a:pt x="175568" y="600540"/>
                  </a:cubicBezTo>
                  <a:cubicBezTo>
                    <a:pt x="172162" y="604209"/>
                    <a:pt x="159436" y="608415"/>
                    <a:pt x="151729" y="601704"/>
                  </a:cubicBezTo>
                  <a:cubicBezTo>
                    <a:pt x="144828" y="595619"/>
                    <a:pt x="144380" y="584880"/>
                    <a:pt x="150564" y="577990"/>
                  </a:cubicBezTo>
                  <a:cubicBezTo>
                    <a:pt x="190714" y="533605"/>
                    <a:pt x="237407" y="508191"/>
                    <a:pt x="286698" y="503448"/>
                  </a:cubicBezTo>
                  <a:lnTo>
                    <a:pt x="286698" y="433291"/>
                  </a:lnTo>
                  <a:lnTo>
                    <a:pt x="16849" y="433291"/>
                  </a:lnTo>
                  <a:cubicBezTo>
                    <a:pt x="7528" y="433291"/>
                    <a:pt x="0" y="425774"/>
                    <a:pt x="0" y="416468"/>
                  </a:cubicBezTo>
                  <a:lnTo>
                    <a:pt x="0" y="16823"/>
                  </a:lnTo>
                  <a:cubicBezTo>
                    <a:pt x="0" y="7517"/>
                    <a:pt x="7528" y="0"/>
                    <a:pt x="16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algn="ctr"/>
              <a:endParaRPr sz="3200" b="1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2" name="ïṩlîḓé">
              <a:extLst>
                <a:ext uri="{FF2B5EF4-FFF2-40B4-BE49-F238E27FC236}">
                  <a16:creationId xmlns:a16="http://schemas.microsoft.com/office/drawing/2014/main" id="{48CD71DF-65CE-4432-A836-CAAE84B60CA6}"/>
                </a:ext>
              </a:extLst>
            </p:cNvPr>
            <p:cNvSpPr/>
            <p:nvPr/>
          </p:nvSpPr>
          <p:spPr bwMode="auto">
            <a:xfrm>
              <a:off x="4263436" y="4777247"/>
              <a:ext cx="1953604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10000"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Copy paste fonts. Choose the only option to retain text.</a:t>
              </a:r>
              <a: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/>
              </a:r>
              <a:b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</a:br>
              <a:r>
                <a:rPr lang="zh-CN" altLang="en-US" sz="1000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 </a:t>
              </a:r>
            </a:p>
          </p:txBody>
        </p:sp>
        <p:sp>
          <p:nvSpPr>
            <p:cNvPr id="23" name="íşḷíḋe">
              <a:extLst>
                <a:ext uri="{FF2B5EF4-FFF2-40B4-BE49-F238E27FC236}">
                  <a16:creationId xmlns:a16="http://schemas.microsoft.com/office/drawing/2014/main" id="{82505977-E1DA-40F5-A831-E292717C7B4F}"/>
                </a:ext>
              </a:extLst>
            </p:cNvPr>
            <p:cNvSpPr txBox="1"/>
            <p:nvPr/>
          </p:nvSpPr>
          <p:spPr bwMode="auto">
            <a:xfrm>
              <a:off x="4263436" y="4426108"/>
              <a:ext cx="1953604" cy="351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eaLnBrk="1" hangingPunct="1">
                <a:lnSpc>
                  <a:spcPct val="11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b="1" dirty="0"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Tempus Sans ITC" panose="04020404030D07020202" pitchFamily="82" charset="0"/>
                </a:rPr>
                <a:t>Text here</a:t>
              </a:r>
              <a:endParaRPr lang="zh-CN" altLang="en-US" b="1" dirty="0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4" name="ïṡľîde">
              <a:extLst>
                <a:ext uri="{FF2B5EF4-FFF2-40B4-BE49-F238E27FC236}">
                  <a16:creationId xmlns:a16="http://schemas.microsoft.com/office/drawing/2014/main" id="{1DF34EF1-98CE-4779-BC6F-7AFEC23EEC61}"/>
                </a:ext>
              </a:extLst>
            </p:cNvPr>
            <p:cNvSpPr/>
            <p:nvPr/>
          </p:nvSpPr>
          <p:spPr bwMode="auto">
            <a:xfrm>
              <a:off x="4330813" y="3893316"/>
              <a:ext cx="461080" cy="460366"/>
            </a:xfrm>
            <a:custGeom>
              <a:avLst/>
              <a:gdLst>
                <a:gd name="connsiteX0" fmla="*/ 12438 w 608556"/>
                <a:gd name="connsiteY0" fmla="*/ 316909 h 607614"/>
                <a:gd name="connsiteX1" fmla="*/ 596024 w 608556"/>
                <a:gd name="connsiteY1" fmla="*/ 316909 h 607614"/>
                <a:gd name="connsiteX2" fmla="*/ 608556 w 608556"/>
                <a:gd name="connsiteY2" fmla="*/ 329424 h 607614"/>
                <a:gd name="connsiteX3" fmla="*/ 596024 w 608556"/>
                <a:gd name="connsiteY3" fmla="*/ 341846 h 607614"/>
                <a:gd name="connsiteX4" fmla="*/ 316764 w 608556"/>
                <a:gd name="connsiteY4" fmla="*/ 341846 h 607614"/>
                <a:gd name="connsiteX5" fmla="*/ 316764 w 608556"/>
                <a:gd name="connsiteY5" fmla="*/ 500244 h 607614"/>
                <a:gd name="connsiteX6" fmla="*/ 414495 w 608556"/>
                <a:gd name="connsiteY6" fmla="*/ 585795 h 607614"/>
                <a:gd name="connsiteX7" fmla="*/ 415618 w 608556"/>
                <a:gd name="connsiteY7" fmla="*/ 603353 h 607614"/>
                <a:gd name="connsiteX8" fmla="*/ 406265 w 608556"/>
                <a:gd name="connsiteY8" fmla="*/ 607556 h 607614"/>
                <a:gd name="connsiteX9" fmla="*/ 398035 w 608556"/>
                <a:gd name="connsiteY9" fmla="*/ 604474 h 607614"/>
                <a:gd name="connsiteX10" fmla="*/ 316764 w 608556"/>
                <a:gd name="connsiteY10" fmla="*/ 533400 h 607614"/>
                <a:gd name="connsiteX11" fmla="*/ 316764 w 608556"/>
                <a:gd name="connsiteY11" fmla="*/ 594107 h 607614"/>
                <a:gd name="connsiteX12" fmla="*/ 304231 w 608556"/>
                <a:gd name="connsiteY12" fmla="*/ 606622 h 607614"/>
                <a:gd name="connsiteX13" fmla="*/ 291793 w 608556"/>
                <a:gd name="connsiteY13" fmla="*/ 594107 h 607614"/>
                <a:gd name="connsiteX14" fmla="*/ 291793 w 608556"/>
                <a:gd name="connsiteY14" fmla="*/ 533400 h 607614"/>
                <a:gd name="connsiteX15" fmla="*/ 210521 w 608556"/>
                <a:gd name="connsiteY15" fmla="*/ 604474 h 607614"/>
                <a:gd name="connsiteX16" fmla="*/ 192938 w 608556"/>
                <a:gd name="connsiteY16" fmla="*/ 603353 h 607614"/>
                <a:gd name="connsiteX17" fmla="*/ 194061 w 608556"/>
                <a:gd name="connsiteY17" fmla="*/ 585795 h 607614"/>
                <a:gd name="connsiteX18" fmla="*/ 291793 w 608556"/>
                <a:gd name="connsiteY18" fmla="*/ 500244 h 607614"/>
                <a:gd name="connsiteX19" fmla="*/ 291793 w 608556"/>
                <a:gd name="connsiteY19" fmla="*/ 341846 h 607614"/>
                <a:gd name="connsiteX20" fmla="*/ 12438 w 608556"/>
                <a:gd name="connsiteY20" fmla="*/ 341846 h 607614"/>
                <a:gd name="connsiteX21" fmla="*/ 0 w 608556"/>
                <a:gd name="connsiteY21" fmla="*/ 329424 h 607614"/>
                <a:gd name="connsiteX22" fmla="*/ 12438 w 608556"/>
                <a:gd name="connsiteY22" fmla="*/ 316909 h 607614"/>
                <a:gd name="connsiteX23" fmla="*/ 278583 w 608556"/>
                <a:gd name="connsiteY23" fmla="*/ 124789 h 607614"/>
                <a:gd name="connsiteX24" fmla="*/ 278583 w 608556"/>
                <a:gd name="connsiteY24" fmla="*/ 169701 h 607614"/>
                <a:gd name="connsiteX25" fmla="*/ 317489 w 608556"/>
                <a:gd name="connsiteY25" fmla="*/ 150466 h 607614"/>
                <a:gd name="connsiteX26" fmla="*/ 260252 w 608556"/>
                <a:gd name="connsiteY26" fmla="*/ 90708 h 607614"/>
                <a:gd name="connsiteX27" fmla="*/ 272972 w 608556"/>
                <a:gd name="connsiteY27" fmla="*/ 91268 h 607614"/>
                <a:gd name="connsiteX28" fmla="*/ 349287 w 608556"/>
                <a:gd name="connsiteY28" fmla="*/ 141596 h 607614"/>
                <a:gd name="connsiteX29" fmla="*/ 354898 w 608556"/>
                <a:gd name="connsiteY29" fmla="*/ 152801 h 607614"/>
                <a:gd name="connsiteX30" fmla="*/ 347977 w 608556"/>
                <a:gd name="connsiteY30" fmla="*/ 163165 h 607614"/>
                <a:gd name="connsiteX31" fmla="*/ 271662 w 608556"/>
                <a:gd name="connsiteY31" fmla="*/ 201075 h 607614"/>
                <a:gd name="connsiteX32" fmla="*/ 266051 w 608556"/>
                <a:gd name="connsiteY32" fmla="*/ 202382 h 607614"/>
                <a:gd name="connsiteX33" fmla="*/ 259504 w 608556"/>
                <a:gd name="connsiteY33" fmla="*/ 200515 h 607614"/>
                <a:gd name="connsiteX34" fmla="*/ 253612 w 608556"/>
                <a:gd name="connsiteY34" fmla="*/ 189870 h 607614"/>
                <a:gd name="connsiteX35" fmla="*/ 253612 w 608556"/>
                <a:gd name="connsiteY35" fmla="*/ 101632 h 607614"/>
                <a:gd name="connsiteX36" fmla="*/ 260252 w 608556"/>
                <a:gd name="connsiteY36" fmla="*/ 90708 h 607614"/>
                <a:gd name="connsiteX37" fmla="*/ 87934 w 608556"/>
                <a:gd name="connsiteY37" fmla="*/ 24932 h 607614"/>
                <a:gd name="connsiteX38" fmla="*/ 87934 w 608556"/>
                <a:gd name="connsiteY38" fmla="*/ 265656 h 607614"/>
                <a:gd name="connsiteX39" fmla="*/ 520692 w 608556"/>
                <a:gd name="connsiteY39" fmla="*/ 265656 h 607614"/>
                <a:gd name="connsiteX40" fmla="*/ 520692 w 608556"/>
                <a:gd name="connsiteY40" fmla="*/ 24932 h 607614"/>
                <a:gd name="connsiteX41" fmla="*/ 75310 w 608556"/>
                <a:gd name="connsiteY41" fmla="*/ 0 h 607614"/>
                <a:gd name="connsiteX42" fmla="*/ 533035 w 608556"/>
                <a:gd name="connsiteY42" fmla="*/ 0 h 607614"/>
                <a:gd name="connsiteX43" fmla="*/ 545471 w 608556"/>
                <a:gd name="connsiteY43" fmla="*/ 12419 h 607614"/>
                <a:gd name="connsiteX44" fmla="*/ 545471 w 608556"/>
                <a:gd name="connsiteY44" fmla="*/ 278076 h 607614"/>
                <a:gd name="connsiteX45" fmla="*/ 533035 w 608556"/>
                <a:gd name="connsiteY45" fmla="*/ 290588 h 607614"/>
                <a:gd name="connsiteX46" fmla="*/ 75310 w 608556"/>
                <a:gd name="connsiteY46" fmla="*/ 290588 h 607614"/>
                <a:gd name="connsiteX47" fmla="*/ 62874 w 608556"/>
                <a:gd name="connsiteY47" fmla="*/ 278076 h 607614"/>
                <a:gd name="connsiteX48" fmla="*/ 62874 w 608556"/>
                <a:gd name="connsiteY48" fmla="*/ 12419 h 607614"/>
                <a:gd name="connsiteX49" fmla="*/ 75310 w 608556"/>
                <a:gd name="connsiteY49" fmla="*/ 0 h 60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08556" h="607614">
                  <a:moveTo>
                    <a:pt x="12438" y="316909"/>
                  </a:moveTo>
                  <a:lnTo>
                    <a:pt x="596024" y="316909"/>
                  </a:lnTo>
                  <a:cubicBezTo>
                    <a:pt x="602945" y="316909"/>
                    <a:pt x="608556" y="322513"/>
                    <a:pt x="608556" y="329424"/>
                  </a:cubicBezTo>
                  <a:cubicBezTo>
                    <a:pt x="608556" y="336242"/>
                    <a:pt x="602945" y="341846"/>
                    <a:pt x="596024" y="341846"/>
                  </a:cubicBezTo>
                  <a:lnTo>
                    <a:pt x="316764" y="341846"/>
                  </a:lnTo>
                  <a:lnTo>
                    <a:pt x="316764" y="500244"/>
                  </a:lnTo>
                  <a:lnTo>
                    <a:pt x="414495" y="585795"/>
                  </a:lnTo>
                  <a:cubicBezTo>
                    <a:pt x="419639" y="590278"/>
                    <a:pt x="420107" y="598123"/>
                    <a:pt x="415618" y="603353"/>
                  </a:cubicBezTo>
                  <a:cubicBezTo>
                    <a:pt x="413280" y="606061"/>
                    <a:pt x="409726" y="607556"/>
                    <a:pt x="406265" y="607556"/>
                  </a:cubicBezTo>
                  <a:cubicBezTo>
                    <a:pt x="403273" y="607556"/>
                    <a:pt x="400373" y="606622"/>
                    <a:pt x="398035" y="604474"/>
                  </a:cubicBezTo>
                  <a:lnTo>
                    <a:pt x="316764" y="533400"/>
                  </a:lnTo>
                  <a:lnTo>
                    <a:pt x="316764" y="594107"/>
                  </a:lnTo>
                  <a:cubicBezTo>
                    <a:pt x="316764" y="601018"/>
                    <a:pt x="311152" y="606622"/>
                    <a:pt x="304231" y="606622"/>
                  </a:cubicBezTo>
                  <a:cubicBezTo>
                    <a:pt x="297404" y="606622"/>
                    <a:pt x="291793" y="601018"/>
                    <a:pt x="291793" y="594107"/>
                  </a:cubicBezTo>
                  <a:lnTo>
                    <a:pt x="291793" y="533400"/>
                  </a:lnTo>
                  <a:lnTo>
                    <a:pt x="210521" y="604474"/>
                  </a:lnTo>
                  <a:cubicBezTo>
                    <a:pt x="205377" y="609050"/>
                    <a:pt x="197427" y="608583"/>
                    <a:pt x="192938" y="603353"/>
                  </a:cubicBezTo>
                  <a:cubicBezTo>
                    <a:pt x="188262" y="598216"/>
                    <a:pt x="188823" y="590278"/>
                    <a:pt x="194061" y="585795"/>
                  </a:cubicBezTo>
                  <a:lnTo>
                    <a:pt x="291793" y="500244"/>
                  </a:lnTo>
                  <a:lnTo>
                    <a:pt x="291793" y="341846"/>
                  </a:lnTo>
                  <a:lnTo>
                    <a:pt x="12438" y="341846"/>
                  </a:lnTo>
                  <a:cubicBezTo>
                    <a:pt x="5611" y="341846"/>
                    <a:pt x="0" y="336242"/>
                    <a:pt x="0" y="329424"/>
                  </a:cubicBezTo>
                  <a:cubicBezTo>
                    <a:pt x="0" y="322513"/>
                    <a:pt x="5611" y="316909"/>
                    <a:pt x="12438" y="316909"/>
                  </a:cubicBezTo>
                  <a:close/>
                  <a:moveTo>
                    <a:pt x="278583" y="124789"/>
                  </a:moveTo>
                  <a:lnTo>
                    <a:pt x="278583" y="169701"/>
                  </a:lnTo>
                  <a:lnTo>
                    <a:pt x="317489" y="150466"/>
                  </a:lnTo>
                  <a:close/>
                  <a:moveTo>
                    <a:pt x="260252" y="90708"/>
                  </a:moveTo>
                  <a:cubicBezTo>
                    <a:pt x="264180" y="88560"/>
                    <a:pt x="269231" y="88653"/>
                    <a:pt x="272972" y="91268"/>
                  </a:cubicBezTo>
                  <a:lnTo>
                    <a:pt x="349287" y="141596"/>
                  </a:lnTo>
                  <a:cubicBezTo>
                    <a:pt x="353028" y="144117"/>
                    <a:pt x="355085" y="148319"/>
                    <a:pt x="354898" y="152801"/>
                  </a:cubicBezTo>
                  <a:cubicBezTo>
                    <a:pt x="354618" y="157283"/>
                    <a:pt x="351999" y="161111"/>
                    <a:pt x="347977" y="163165"/>
                  </a:cubicBezTo>
                  <a:lnTo>
                    <a:pt x="271662" y="201075"/>
                  </a:lnTo>
                  <a:cubicBezTo>
                    <a:pt x="269979" y="202009"/>
                    <a:pt x="267921" y="202382"/>
                    <a:pt x="266051" y="202382"/>
                  </a:cubicBezTo>
                  <a:cubicBezTo>
                    <a:pt x="263806" y="202382"/>
                    <a:pt x="261468" y="201728"/>
                    <a:pt x="259504" y="200515"/>
                  </a:cubicBezTo>
                  <a:cubicBezTo>
                    <a:pt x="255857" y="198274"/>
                    <a:pt x="253612" y="194259"/>
                    <a:pt x="253612" y="189870"/>
                  </a:cubicBezTo>
                  <a:lnTo>
                    <a:pt x="253612" y="101632"/>
                  </a:lnTo>
                  <a:cubicBezTo>
                    <a:pt x="253612" y="97057"/>
                    <a:pt x="256137" y="92762"/>
                    <a:pt x="260252" y="90708"/>
                  </a:cubicBezTo>
                  <a:close/>
                  <a:moveTo>
                    <a:pt x="87934" y="24932"/>
                  </a:moveTo>
                  <a:lnTo>
                    <a:pt x="87934" y="265656"/>
                  </a:lnTo>
                  <a:lnTo>
                    <a:pt x="520692" y="265656"/>
                  </a:lnTo>
                  <a:lnTo>
                    <a:pt x="520692" y="24932"/>
                  </a:lnTo>
                  <a:close/>
                  <a:moveTo>
                    <a:pt x="75310" y="0"/>
                  </a:moveTo>
                  <a:lnTo>
                    <a:pt x="533035" y="0"/>
                  </a:lnTo>
                  <a:cubicBezTo>
                    <a:pt x="539861" y="0"/>
                    <a:pt x="545471" y="5603"/>
                    <a:pt x="545471" y="12419"/>
                  </a:cubicBezTo>
                  <a:lnTo>
                    <a:pt x="545471" y="278076"/>
                  </a:lnTo>
                  <a:cubicBezTo>
                    <a:pt x="545471" y="284985"/>
                    <a:pt x="540048" y="290588"/>
                    <a:pt x="533035" y="290588"/>
                  </a:cubicBezTo>
                  <a:lnTo>
                    <a:pt x="75310" y="290588"/>
                  </a:lnTo>
                  <a:cubicBezTo>
                    <a:pt x="68484" y="290588"/>
                    <a:pt x="62874" y="284985"/>
                    <a:pt x="62874" y="278076"/>
                  </a:cubicBezTo>
                  <a:lnTo>
                    <a:pt x="62874" y="12419"/>
                  </a:lnTo>
                  <a:cubicBezTo>
                    <a:pt x="62874" y="5603"/>
                    <a:pt x="68484" y="0"/>
                    <a:pt x="753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/>
          </p:spPr>
          <p:txBody>
            <a:bodyPr lIns="0" tIns="0" rIns="0" bIns="0" anchor="ctr"/>
            <a:lstStyle/>
            <a:p>
              <a:pPr algn="ctr"/>
              <a:endParaRPr sz="3200" b="1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61247DB7-9D9D-4CC0-8C12-319BB59F64F0}"/>
                </a:ext>
              </a:extLst>
            </p:cNvPr>
            <p:cNvCxnSpPr/>
            <p:nvPr/>
          </p:nvCxnSpPr>
          <p:spPr>
            <a:xfrm>
              <a:off x="945441" y="3666487"/>
              <a:ext cx="5654615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F8F8AE99-CA65-4C7A-820F-BFEB35D745CD}"/>
                </a:ext>
              </a:extLst>
            </p:cNvPr>
            <p:cNvCxnSpPr/>
            <p:nvPr/>
          </p:nvCxnSpPr>
          <p:spPr>
            <a:xfrm>
              <a:off x="3503712" y="2178991"/>
              <a:ext cx="0" cy="314979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í$liḋé">
              <a:extLst>
                <a:ext uri="{FF2B5EF4-FFF2-40B4-BE49-F238E27FC236}">
                  <a16:creationId xmlns:a16="http://schemas.microsoft.com/office/drawing/2014/main" id="{C0C5AAC0-3E86-48E8-AEE3-37F1B4EBA91A}"/>
                </a:ext>
              </a:extLst>
            </p:cNvPr>
            <p:cNvSpPr/>
            <p:nvPr/>
          </p:nvSpPr>
          <p:spPr bwMode="auto">
            <a:xfrm>
              <a:off x="7143876" y="1645804"/>
              <a:ext cx="3267264" cy="3787402"/>
            </a:xfrm>
            <a:custGeom>
              <a:avLst/>
              <a:gdLst>
                <a:gd name="T0" fmla="*/ 0 w 1294"/>
                <a:gd name="T1" fmla="*/ 0 h 1500"/>
                <a:gd name="T2" fmla="*/ 1294 w 1294"/>
                <a:gd name="T3" fmla="*/ 750 h 1500"/>
                <a:gd name="T4" fmla="*/ 0 w 1294"/>
                <a:gd name="T5" fmla="*/ 1500 h 1500"/>
                <a:gd name="T6" fmla="*/ 0 w 1294"/>
                <a:gd name="T7" fmla="*/ 0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4" h="1500">
                  <a:moveTo>
                    <a:pt x="0" y="0"/>
                  </a:moveTo>
                  <a:lnTo>
                    <a:pt x="1294" y="750"/>
                  </a:lnTo>
                  <a:lnTo>
                    <a:pt x="0" y="1500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1">
              <a:blip r:embed="rId5"/>
              <a:srcRect/>
              <a:tile tx="0" ty="0" sx="100000" sy="100000" flip="none" algn="ctr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endParaRPr sz="3200" b="1">
                <a:latin typeface="庞门正道标题体" panose="02010600030101010101" pitchFamily="2" charset="-122"/>
                <a:ea typeface="庞门正道标题体" panose="02010600030101010101" pitchFamily="2" charset="-122"/>
                <a:sym typeface="Tempus Sans ITC" panose="04020404030D070202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5900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062808d3-19bb-4b60-80f0-018e4af9ac5a"/>
          <p:cNvGrpSpPr>
            <a:grpSpLocks noChangeAspect="1"/>
          </p:cNvGrpSpPr>
          <p:nvPr/>
        </p:nvGrpSpPr>
        <p:grpSpPr>
          <a:xfrm>
            <a:off x="1555169" y="2158497"/>
            <a:ext cx="9085121" cy="3281596"/>
            <a:chOff x="686365" y="1773088"/>
            <a:chExt cx="10819270" cy="3907978"/>
          </a:xfrm>
        </p:grpSpPr>
        <p:sp>
          <p:nvSpPr>
            <p:cNvPr id="8" name="ïšḻïďê-Oval 29"/>
            <p:cNvSpPr/>
            <p:nvPr/>
          </p:nvSpPr>
          <p:spPr>
            <a:xfrm>
              <a:off x="972115" y="1773088"/>
              <a:ext cx="1733550" cy="1733550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ïšḻïďê-Rectangle: Rounded Corners 30"/>
            <p:cNvSpPr/>
            <p:nvPr/>
          </p:nvSpPr>
          <p:spPr>
            <a:xfrm>
              <a:off x="686365" y="3049437"/>
              <a:ext cx="733425" cy="73342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1</a:t>
              </a:r>
            </a:p>
          </p:txBody>
        </p:sp>
        <p:grpSp>
          <p:nvGrpSpPr>
            <p:cNvPr id="10" name="Group 31"/>
            <p:cNvGrpSpPr/>
            <p:nvPr/>
          </p:nvGrpSpPr>
          <p:grpSpPr>
            <a:xfrm>
              <a:off x="734270" y="4157173"/>
              <a:ext cx="2020976" cy="1523893"/>
              <a:chOff x="5122025" y="525814"/>
              <a:chExt cx="2020976" cy="1523893"/>
            </a:xfrm>
          </p:grpSpPr>
          <p:sp>
            <p:nvSpPr>
              <p:cNvPr id="30" name="ïšḻïďê-TextBox 51"/>
              <p:cNvSpPr txBox="1"/>
              <p:nvPr/>
            </p:nvSpPr>
            <p:spPr>
              <a:xfrm>
                <a:off x="5122026" y="1423057"/>
                <a:ext cx="2020975" cy="626650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1" name="ïšḻïďê-Rectangle 52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000" dirty="0">
                    <a:solidFill>
                      <a:schemeClr val="accent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sp>
          <p:nvSpPr>
            <p:cNvPr id="11" name="ïšḻïďê-Freeform: Shape 32"/>
            <p:cNvSpPr>
              <a:spLocks/>
            </p:cNvSpPr>
            <p:nvPr/>
          </p:nvSpPr>
          <p:spPr bwMode="auto">
            <a:xfrm>
              <a:off x="1425474" y="2290497"/>
              <a:ext cx="826832" cy="698732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ïšḻïďê-Oval 33"/>
            <p:cNvSpPr/>
            <p:nvPr/>
          </p:nvSpPr>
          <p:spPr>
            <a:xfrm>
              <a:off x="9628372" y="1773088"/>
              <a:ext cx="1733550" cy="1733550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ïšḻïďê-Rectangle: Rounded Corners 34"/>
            <p:cNvSpPr/>
            <p:nvPr/>
          </p:nvSpPr>
          <p:spPr>
            <a:xfrm>
              <a:off x="9342622" y="3049437"/>
              <a:ext cx="733425" cy="73342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4</a:t>
              </a:r>
            </a:p>
          </p:txBody>
        </p:sp>
        <p:grpSp>
          <p:nvGrpSpPr>
            <p:cNvPr id="14" name="Group 35"/>
            <p:cNvGrpSpPr/>
            <p:nvPr/>
          </p:nvGrpSpPr>
          <p:grpSpPr>
            <a:xfrm>
              <a:off x="9484659" y="4157173"/>
              <a:ext cx="2020976" cy="1523883"/>
              <a:chOff x="5122025" y="525814"/>
              <a:chExt cx="2020976" cy="1523883"/>
            </a:xfrm>
          </p:grpSpPr>
          <p:sp>
            <p:nvSpPr>
              <p:cNvPr id="28" name="ïšḻïďê-TextBox 49"/>
              <p:cNvSpPr txBox="1"/>
              <p:nvPr/>
            </p:nvSpPr>
            <p:spPr>
              <a:xfrm>
                <a:off x="5122026" y="1423052"/>
                <a:ext cx="2020975" cy="626645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9" name="ïšḻïďê-Rectangle 50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000">
                    <a:solidFill>
                      <a:schemeClr val="accent6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sp>
          <p:nvSpPr>
            <p:cNvPr id="15" name="ïšḻïďê-Freeform: Shape 36"/>
            <p:cNvSpPr>
              <a:spLocks/>
            </p:cNvSpPr>
            <p:nvPr/>
          </p:nvSpPr>
          <p:spPr bwMode="auto">
            <a:xfrm>
              <a:off x="10154536" y="2352022"/>
              <a:ext cx="681222" cy="575681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ïšḻïďê-Oval 37"/>
            <p:cNvSpPr/>
            <p:nvPr/>
          </p:nvSpPr>
          <p:spPr>
            <a:xfrm>
              <a:off x="3794779" y="1773088"/>
              <a:ext cx="1733550" cy="1733550"/>
            </a:xfrm>
            <a:prstGeom prst="ellips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7" name="ïšḻïďê-Rectangle: Rounded Corners 38"/>
            <p:cNvSpPr/>
            <p:nvPr/>
          </p:nvSpPr>
          <p:spPr>
            <a:xfrm>
              <a:off x="3509029" y="3049437"/>
              <a:ext cx="733425" cy="73342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2</a:t>
              </a:r>
            </a:p>
          </p:txBody>
        </p:sp>
        <p:grpSp>
          <p:nvGrpSpPr>
            <p:cNvPr id="18" name="Group 39"/>
            <p:cNvGrpSpPr/>
            <p:nvPr/>
          </p:nvGrpSpPr>
          <p:grpSpPr>
            <a:xfrm>
              <a:off x="3651066" y="4157173"/>
              <a:ext cx="2020976" cy="1523893"/>
              <a:chOff x="5122025" y="525814"/>
              <a:chExt cx="2020976" cy="1523893"/>
            </a:xfrm>
          </p:grpSpPr>
          <p:sp>
            <p:nvSpPr>
              <p:cNvPr id="26" name="ïšḻïďê-TextBox 47"/>
              <p:cNvSpPr txBox="1"/>
              <p:nvPr/>
            </p:nvSpPr>
            <p:spPr>
              <a:xfrm>
                <a:off x="5122026" y="1423057"/>
                <a:ext cx="2020975" cy="626650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7" name="ïšḻïďê-Rectangle 48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000">
                    <a:solidFill>
                      <a:schemeClr val="accent2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sp>
          <p:nvSpPr>
            <p:cNvPr id="19" name="ïšḻïďê-Freeform: Shape 40"/>
            <p:cNvSpPr>
              <a:spLocks noChangeAspect="1"/>
            </p:cNvSpPr>
            <p:nvPr/>
          </p:nvSpPr>
          <p:spPr bwMode="auto">
            <a:xfrm>
              <a:off x="4269645" y="2308671"/>
              <a:ext cx="783818" cy="662383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0" name="ïšḻïďê-Oval 41"/>
            <p:cNvSpPr/>
            <p:nvPr/>
          </p:nvSpPr>
          <p:spPr>
            <a:xfrm>
              <a:off x="6711575" y="1773088"/>
              <a:ext cx="1733550" cy="1733550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1" name="ïšḻïďê-Rectangle: Rounded Corners 42"/>
            <p:cNvSpPr/>
            <p:nvPr/>
          </p:nvSpPr>
          <p:spPr>
            <a:xfrm>
              <a:off x="6425825" y="3049437"/>
              <a:ext cx="733425" cy="733425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3</a:t>
              </a:r>
            </a:p>
          </p:txBody>
        </p:sp>
        <p:grpSp>
          <p:nvGrpSpPr>
            <p:cNvPr id="22" name="Group 43"/>
            <p:cNvGrpSpPr/>
            <p:nvPr/>
          </p:nvGrpSpPr>
          <p:grpSpPr>
            <a:xfrm>
              <a:off x="6567862" y="4157173"/>
              <a:ext cx="2020976" cy="1523886"/>
              <a:chOff x="5122025" y="525814"/>
              <a:chExt cx="2020976" cy="1523886"/>
            </a:xfrm>
          </p:grpSpPr>
          <p:sp>
            <p:nvSpPr>
              <p:cNvPr id="24" name="ïšḻïďê-TextBox 45"/>
              <p:cNvSpPr txBox="1"/>
              <p:nvPr/>
            </p:nvSpPr>
            <p:spPr>
              <a:xfrm>
                <a:off x="5122026" y="1423054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5" name="ïšḻïďê-Rectangle 46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000">
                    <a:solidFill>
                      <a:schemeClr val="accent4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sp>
          <p:nvSpPr>
            <p:cNvPr id="23" name="ïšḻïďê-Freeform: Shape 44"/>
            <p:cNvSpPr>
              <a:spLocks/>
            </p:cNvSpPr>
            <p:nvPr/>
          </p:nvSpPr>
          <p:spPr bwMode="auto">
            <a:xfrm>
              <a:off x="7269556" y="2389055"/>
              <a:ext cx="617588" cy="521906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308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5d4c6f97-cf68-4c8f-b3f9-173f65b1411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5641" y="1438910"/>
            <a:ext cx="12207801" cy="4600050"/>
            <a:chOff x="-15801" y="1123950"/>
            <a:chExt cx="12207801" cy="4600050"/>
          </a:xfrm>
        </p:grpSpPr>
        <p:sp>
          <p:nvSpPr>
            <p:cNvPr id="8" name="iṥľïḍè"/>
            <p:cNvSpPr/>
            <p:nvPr/>
          </p:nvSpPr>
          <p:spPr>
            <a:xfrm>
              <a:off x="-15801" y="1123950"/>
              <a:ext cx="12192000" cy="2303159"/>
            </a:xfrm>
            <a:prstGeom prst="roundRect">
              <a:avLst>
                <a:gd name="adj" fmla="val 1045"/>
              </a:avLst>
            </a:prstGeom>
            <a:blipFill dpi="0" rotWithShape="1">
              <a:blip r:embed="rId5"/>
              <a:srcRect/>
              <a:tile tx="0" ty="635000" sx="100000" sy="100000" flip="xy" algn="t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9" name="îş1iḑê"/>
            <p:cNvSpPr/>
            <p:nvPr/>
          </p:nvSpPr>
          <p:spPr bwMode="auto">
            <a:xfrm>
              <a:off x="0" y="2780928"/>
              <a:ext cx="12192000" cy="64807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30000"/>
              </a:schemeClr>
            </a:solidFill>
            <a:ln w="25400" cap="flat">
              <a:noFill/>
              <a:miter lim="4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en-US" altLang="zh-CN" sz="2800" b="1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cxnSp>
          <p:nvCxnSpPr>
            <p:cNvPr id="10" name="直接箭头连接符 9"/>
            <p:cNvCxnSpPr/>
            <p:nvPr/>
          </p:nvCxnSpPr>
          <p:spPr>
            <a:xfrm>
              <a:off x="2467545" y="4154139"/>
              <a:ext cx="7256910" cy="26627"/>
            </a:xfrm>
            <a:prstGeom prst="straightConnector1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1" name="íṣľïḍè"/>
            <p:cNvSpPr/>
            <p:nvPr/>
          </p:nvSpPr>
          <p:spPr>
            <a:xfrm>
              <a:off x="3199035" y="3997770"/>
              <a:ext cx="339364" cy="33936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2" name="işľîḓe"/>
            <p:cNvSpPr/>
            <p:nvPr/>
          </p:nvSpPr>
          <p:spPr>
            <a:xfrm>
              <a:off x="3298867" y="4082131"/>
              <a:ext cx="139700" cy="170643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3" name="îṥḻiḍè"/>
            <p:cNvSpPr/>
            <p:nvPr/>
          </p:nvSpPr>
          <p:spPr>
            <a:xfrm>
              <a:off x="5926319" y="3997770"/>
              <a:ext cx="339364" cy="33936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4" name="íṩľiďè"/>
            <p:cNvSpPr/>
            <p:nvPr/>
          </p:nvSpPr>
          <p:spPr>
            <a:xfrm>
              <a:off x="6026151" y="4082131"/>
              <a:ext cx="139700" cy="170643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5" name="îṩļîḑé"/>
            <p:cNvSpPr/>
            <p:nvPr/>
          </p:nvSpPr>
          <p:spPr>
            <a:xfrm>
              <a:off x="8653603" y="3997770"/>
              <a:ext cx="339364" cy="33936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6" name="ïślîḓè"/>
            <p:cNvSpPr/>
            <p:nvPr/>
          </p:nvSpPr>
          <p:spPr>
            <a:xfrm>
              <a:off x="8753435" y="4082131"/>
              <a:ext cx="139700" cy="170643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7" name="îšľîdè"/>
            <p:cNvSpPr/>
            <p:nvPr/>
          </p:nvSpPr>
          <p:spPr>
            <a:xfrm>
              <a:off x="1527646" y="3690024"/>
              <a:ext cx="954857" cy="954857"/>
            </a:xfrm>
            <a:prstGeom prst="ellipse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kern="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Keyword</a:t>
              </a:r>
              <a:endParaRPr lang="en-US" b="1" kern="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8" name="îŝḷíḋê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951043" y="516660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9" name="íṣļïḓe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951043" y="4779003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en-US" altLang="zh-CN" sz="2000" b="1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0" name="í$ḷiḋe"/>
            <p:cNvSpPr/>
            <p:nvPr/>
          </p:nvSpPr>
          <p:spPr>
            <a:xfrm>
              <a:off x="4254930" y="3690024"/>
              <a:ext cx="954857" cy="954857"/>
            </a:xfrm>
            <a:prstGeom prst="ellipse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kern="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Keyword</a:t>
              </a:r>
              <a:endParaRPr lang="en-US" b="1" kern="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1" name="ïṡľïḑè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3678327" y="516660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2" name="ïSḻíḍé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3678327" y="4779003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en-US" altLang="zh-CN" sz="2000" b="1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3" name="ïṧľïḍe"/>
            <p:cNvSpPr/>
            <p:nvPr/>
          </p:nvSpPr>
          <p:spPr>
            <a:xfrm>
              <a:off x="6982214" y="3690024"/>
              <a:ext cx="954857" cy="954857"/>
            </a:xfrm>
            <a:prstGeom prst="ellipse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kern="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Keyword</a:t>
              </a:r>
              <a:endParaRPr lang="en-US" b="1" kern="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4" name="í$lïḋê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6405611" y="516660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5" name="iSļiḋé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6405611" y="4779003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en-US" altLang="zh-CN" sz="2000" b="1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6" name="îṩļíḓê"/>
            <p:cNvSpPr/>
            <p:nvPr/>
          </p:nvSpPr>
          <p:spPr>
            <a:xfrm>
              <a:off x="9709498" y="3690024"/>
              <a:ext cx="954857" cy="954857"/>
            </a:xfrm>
            <a:prstGeom prst="ellipse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kern="0" dirty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Keyword</a:t>
              </a:r>
              <a:endParaRPr lang="en-US" b="1" kern="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7" name="ïṧlíḑe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9132895" y="516660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8" name="ïslïdê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9132895" y="4779003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en-US" altLang="zh-CN" sz="2000" b="1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949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127160a5-3e3b-4810-8159-fe57806f6d29"/>
          <p:cNvGrpSpPr>
            <a:grpSpLocks noChangeAspect="1"/>
          </p:cNvGrpSpPr>
          <p:nvPr/>
        </p:nvGrpSpPr>
        <p:grpSpPr>
          <a:xfrm>
            <a:off x="1515362" y="2074756"/>
            <a:ext cx="9168352" cy="3130200"/>
            <a:chOff x="2265951" y="2590801"/>
            <a:chExt cx="7626533" cy="2603848"/>
          </a:xfrm>
        </p:grpSpPr>
        <p:cxnSp>
          <p:nvCxnSpPr>
            <p:cNvPr id="8" name="íṩľíḍè-Connector: Elbow 2"/>
            <p:cNvCxnSpPr/>
            <p:nvPr/>
          </p:nvCxnSpPr>
          <p:spPr>
            <a:xfrm rot="5400000" flipH="1" flipV="1">
              <a:off x="6079930" y="90648"/>
              <a:ext cx="15451" cy="6002620"/>
            </a:xfrm>
            <a:prstGeom prst="bentConnector3">
              <a:avLst>
                <a:gd name="adj1" fmla="val 2117646"/>
              </a:avLst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íṩľíḍè-Connector: Elbow 3"/>
            <p:cNvCxnSpPr/>
            <p:nvPr/>
          </p:nvCxnSpPr>
          <p:spPr>
            <a:xfrm rot="5400000">
              <a:off x="6079929" y="1692156"/>
              <a:ext cx="15451" cy="6002620"/>
            </a:xfrm>
            <a:prstGeom prst="bentConnector3">
              <a:avLst>
                <a:gd name="adj1" fmla="val 2117646"/>
              </a:avLst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7"/>
            <p:cNvGrpSpPr/>
            <p:nvPr/>
          </p:nvGrpSpPr>
          <p:grpSpPr>
            <a:xfrm>
              <a:off x="5003060" y="2590801"/>
              <a:ext cx="2126238" cy="378944"/>
              <a:chOff x="2921996" y="7073876"/>
              <a:chExt cx="990258" cy="176488"/>
            </a:xfrm>
          </p:grpSpPr>
          <p:sp>
            <p:nvSpPr>
              <p:cNvPr id="23" name="íṩľíḍè-Rectangle: Rounded Corners 8"/>
              <p:cNvSpPr/>
              <p:nvPr/>
            </p:nvSpPr>
            <p:spPr>
              <a:xfrm>
                <a:off x="2921996" y="7073876"/>
                <a:ext cx="990258" cy="176488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175">
                <a:noFill/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4" name="íṩľíḍè-TextBox 9"/>
              <p:cNvSpPr txBox="1">
                <a:spLocks/>
              </p:cNvSpPr>
              <p:nvPr/>
            </p:nvSpPr>
            <p:spPr bwMode="auto">
              <a:xfrm>
                <a:off x="3206440" y="7106720"/>
                <a:ext cx="421370" cy="83112"/>
              </a:xfrm>
              <a:prstGeom prst="roundRect">
                <a:avLst/>
              </a:prstGeom>
              <a:noFill/>
              <a:sp3d prstMaterial="matte">
                <a:bevelT w="1270" h="1270"/>
              </a:sp3d>
            </p:spPr>
            <p:txBody>
              <a:bodyPr wrap="none" lIns="0" tIns="0" rIns="0" bIns="0">
                <a:noAutofit/>
              </a:bodyPr>
              <a:lstStyle/>
              <a:p>
                <a:pPr algn="ctr">
                  <a:buClr>
                    <a:prstClr val="white"/>
                  </a:buClr>
                  <a:defRPr/>
                </a:pPr>
                <a:r>
                  <a:rPr lang="zh-CN" altLang="en-US" dirty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5003058" y="4815705"/>
              <a:ext cx="2126238" cy="378944"/>
              <a:chOff x="2921996" y="7243270"/>
              <a:chExt cx="990258" cy="176488"/>
            </a:xfrm>
          </p:grpSpPr>
          <p:sp>
            <p:nvSpPr>
              <p:cNvPr id="21" name="íṩľíḍè-Rectangle: Rounded Corners 11"/>
              <p:cNvSpPr/>
              <p:nvPr/>
            </p:nvSpPr>
            <p:spPr>
              <a:xfrm>
                <a:off x="2921996" y="7243270"/>
                <a:ext cx="990258" cy="176488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175">
                <a:noFill/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2" name="íṩľíḍè-TextBox 12"/>
              <p:cNvSpPr txBox="1">
                <a:spLocks/>
              </p:cNvSpPr>
              <p:nvPr/>
            </p:nvSpPr>
            <p:spPr bwMode="auto">
              <a:xfrm>
                <a:off x="3206440" y="7276114"/>
                <a:ext cx="421370" cy="83112"/>
              </a:xfrm>
              <a:prstGeom prst="roundRect">
                <a:avLst/>
              </a:prstGeom>
              <a:noFill/>
              <a:sp3d prstMaterial="matte">
                <a:bevelT w="1270" h="1270"/>
              </a:sp3d>
            </p:spPr>
            <p:txBody>
              <a:bodyPr wrap="none" lIns="0" tIns="0" rIns="0" bIns="0">
                <a:noAutofit/>
              </a:bodyPr>
              <a:lstStyle/>
              <a:p>
                <a:pPr algn="ctr">
                  <a:buClr>
                    <a:prstClr val="white"/>
                  </a:buClr>
                  <a:defRPr/>
                </a:pPr>
                <a:r>
                  <a:rPr lang="zh-CN" altLang="en-US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sp>
          <p:nvSpPr>
            <p:cNvPr id="12" name="íṩľíḍè-Oval 14"/>
            <p:cNvSpPr/>
            <p:nvPr/>
          </p:nvSpPr>
          <p:spPr>
            <a:xfrm>
              <a:off x="2265951" y="3113388"/>
              <a:ext cx="1640785" cy="1640781"/>
            </a:xfrm>
            <a:prstGeom prst="ellipse">
              <a:avLst/>
            </a:prstGeom>
            <a:solidFill>
              <a:schemeClr val="accent1"/>
            </a:solidFill>
            <a:ln w="1587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íṩľíḍè-Oval 17"/>
            <p:cNvSpPr/>
            <p:nvPr/>
          </p:nvSpPr>
          <p:spPr>
            <a:xfrm>
              <a:off x="8251067" y="3113086"/>
              <a:ext cx="1641417" cy="1641412"/>
            </a:xfrm>
            <a:prstGeom prst="ellipse">
              <a:avLst/>
            </a:prstGeom>
            <a:solidFill>
              <a:schemeClr val="accent2"/>
            </a:solidFill>
            <a:ln w="1587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4" name="Group 1"/>
            <p:cNvGrpSpPr/>
            <p:nvPr/>
          </p:nvGrpSpPr>
          <p:grpSpPr>
            <a:xfrm>
              <a:off x="4764941" y="3477125"/>
              <a:ext cx="2519192" cy="856421"/>
              <a:chOff x="4764941" y="3386346"/>
              <a:chExt cx="2519192" cy="856421"/>
            </a:xfrm>
          </p:grpSpPr>
          <p:sp>
            <p:nvSpPr>
              <p:cNvPr id="19" name="íṩľíḍè-TextBox 22"/>
              <p:cNvSpPr txBox="1"/>
              <p:nvPr/>
            </p:nvSpPr>
            <p:spPr>
              <a:xfrm>
                <a:off x="5307672" y="3386346"/>
                <a:ext cx="1433729" cy="332830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>
                  <a:buClr>
                    <a:schemeClr val="tx1">
                      <a:lumMod val="85000"/>
                      <a:lumOff val="15000"/>
                    </a:schemeClr>
                  </a:buClr>
                  <a:buSzPct val="105000"/>
                </a:pPr>
                <a:r>
                  <a:rPr lang="zh-CN" altLang="en-US" sz="2000">
                    <a:solidFill>
                      <a:schemeClr val="dk1">
                        <a:lumMod val="100000"/>
                      </a:schemeClr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20" name="íṩľíḍè-Rectangle 23"/>
              <p:cNvSpPr/>
              <p:nvPr/>
            </p:nvSpPr>
            <p:spPr>
              <a:xfrm>
                <a:off x="4764941" y="3743523"/>
                <a:ext cx="2519192" cy="499244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文本，</a:t>
                </a: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</a:t>
                </a:r>
                <a:endParaRPr lang="zh-CN" altLang="en-US" sz="1400" spc="600" dirty="0">
                  <a:solidFill>
                    <a:schemeClr val="dk1">
                      <a:lumMod val="10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15" name="íṩľíḍè-Freeform: Shape 25"/>
            <p:cNvSpPr>
              <a:spLocks/>
            </p:cNvSpPr>
            <p:nvPr/>
          </p:nvSpPr>
          <p:spPr bwMode="auto">
            <a:xfrm>
              <a:off x="8804171" y="3355825"/>
              <a:ext cx="568774" cy="568774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íṩľíḍè-Freeform: Shape 26"/>
            <p:cNvSpPr>
              <a:spLocks/>
            </p:cNvSpPr>
            <p:nvPr/>
          </p:nvSpPr>
          <p:spPr bwMode="auto">
            <a:xfrm>
              <a:off x="2801957" y="3355825"/>
              <a:ext cx="568774" cy="568774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7" name="íṩľíḍè-Rectangle 27"/>
            <p:cNvSpPr/>
            <p:nvPr/>
          </p:nvSpPr>
          <p:spPr>
            <a:xfrm>
              <a:off x="2578293" y="4012537"/>
              <a:ext cx="1049694" cy="345631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ctr">
                <a:defRPr/>
              </a:pPr>
              <a:r>
                <a:rPr lang="zh-CN" altLang="en-US" dirty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18" name="íṩľíḍè-Rectangle 28"/>
            <p:cNvSpPr/>
            <p:nvPr/>
          </p:nvSpPr>
          <p:spPr>
            <a:xfrm>
              <a:off x="8563711" y="4012537"/>
              <a:ext cx="1049694" cy="345631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ctr">
                <a:defRPr/>
              </a:pPr>
              <a:r>
                <a:rPr lang="zh-CN" altLang="en-US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65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731848"/>
            <a:ext cx="12192000" cy="2126152"/>
          </a:xfrm>
          <a:prstGeom prst="rect">
            <a:avLst/>
          </a:prstGeom>
          <a:gradFill flip="none" rotWithShape="1">
            <a:gsLst>
              <a:gs pos="40000">
                <a:schemeClr val="accent3"/>
              </a:gs>
              <a:gs pos="19000">
                <a:schemeClr val="accent2"/>
              </a:gs>
              <a:gs pos="0">
                <a:schemeClr val="accent2">
                  <a:lumMod val="75000"/>
                </a:schemeClr>
              </a:gs>
              <a:gs pos="97000">
                <a:schemeClr val="accent4">
                  <a:lumMod val="75000"/>
                </a:schemeClr>
              </a:gs>
              <a:gs pos="74000">
                <a:schemeClr val="accent6"/>
              </a:gs>
            </a:gsLst>
            <a:lin ang="0" scaled="1"/>
            <a:tileRect/>
          </a:gradFill>
          <a:ln>
            <a:noFill/>
          </a:ln>
          <a:effectLst>
            <a:outerShdw blurRad="292100" dist="38100" dir="16200000" sx="102000" sy="102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528320" y="995680"/>
            <a:ext cx="5567680" cy="4729480"/>
            <a:chOff x="528320" y="690880"/>
            <a:chExt cx="5567680" cy="4729480"/>
          </a:xfrm>
        </p:grpSpPr>
        <p:sp>
          <p:nvSpPr>
            <p:cNvPr id="5" name="矩形 4"/>
            <p:cNvSpPr/>
            <p:nvPr/>
          </p:nvSpPr>
          <p:spPr>
            <a:xfrm>
              <a:off x="528320" y="690880"/>
              <a:ext cx="5567680" cy="4287520"/>
            </a:xfrm>
            <a:prstGeom prst="rect">
              <a:avLst/>
            </a:prstGeom>
            <a:solidFill>
              <a:srgbClr val="E480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528320" y="4424680"/>
              <a:ext cx="5567680" cy="995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34719" y="1674673"/>
              <a:ext cx="434954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2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感谢聆听</a:t>
              </a:r>
              <a:endParaRPr lang="zh-CN" altLang="en-US" sz="72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34720" y="2782669"/>
              <a:ext cx="406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THANK YOU</a:t>
              </a:r>
              <a:endParaRPr lang="zh-CN" altLang="en-US" sz="36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934720" y="1091029"/>
              <a:ext cx="1300480" cy="508000"/>
            </a:xfrm>
            <a:prstGeom prst="rect">
              <a:avLst/>
            </a:pr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TITLE</a:t>
              </a:r>
              <a:endParaRPr lang="zh-CN" altLang="en-US" sz="20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934720" y="3533655"/>
              <a:ext cx="4064000" cy="568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点击输入您的文字内容，点击输入您的文字内容，点击输入您的文字。点击输入</a:t>
              </a:r>
              <a:endParaRPr lang="en-US" altLang="zh-CN" sz="1100" spc="600" dirty="0" smtClean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5072168" y="1216791"/>
              <a:ext cx="604943" cy="3192649"/>
              <a:chOff x="5072168" y="1216791"/>
              <a:chExt cx="604943" cy="3192649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5374640" y="1798320"/>
                <a:ext cx="0" cy="2611120"/>
              </a:xfrm>
              <a:prstGeom prst="line">
                <a:avLst/>
              </a:prstGeom>
              <a:ln w="12700">
                <a:solidFill>
                  <a:srgbClr val="FBF4F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5" cstate="print"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5407" r="40152"/>
              <a:stretch/>
            </p:blipFill>
            <p:spPr>
              <a:xfrm>
                <a:off x="5072168" y="1216791"/>
                <a:ext cx="604943" cy="612009"/>
              </a:xfrm>
              <a:prstGeom prst="ellipse">
                <a:avLst/>
              </a:prstGeom>
            </p:spPr>
          </p:pic>
        </p:grpSp>
        <p:sp>
          <p:nvSpPr>
            <p:cNvPr id="15" name="文本框 14"/>
            <p:cNvSpPr txBox="1"/>
            <p:nvPr/>
          </p:nvSpPr>
          <p:spPr>
            <a:xfrm>
              <a:off x="1079500" y="4655235"/>
              <a:ext cx="4699000" cy="568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accent2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点击输入您的文字内容，点击输入您的文字内容点击输入您的文字。点击输入</a:t>
              </a:r>
              <a:endParaRPr lang="en-US" altLang="zh-CN" sz="1100" spc="600" dirty="0" smtClean="0">
                <a:solidFill>
                  <a:schemeClr val="accent2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284720" y="1703010"/>
            <a:ext cx="4064000" cy="2719835"/>
            <a:chOff x="7284720" y="1398210"/>
            <a:chExt cx="4064000" cy="2719835"/>
          </a:xfrm>
        </p:grpSpPr>
        <p:sp>
          <p:nvSpPr>
            <p:cNvPr id="17" name="文本框 16"/>
            <p:cNvSpPr txBox="1"/>
            <p:nvPr/>
          </p:nvSpPr>
          <p:spPr>
            <a:xfrm>
              <a:off x="7906808" y="1398210"/>
              <a:ext cx="34419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2 </a:t>
              </a:r>
              <a:r>
                <a:rPr lang="en-US" altLang="zh-CN" sz="2000" spc="60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0 </a:t>
              </a:r>
              <a:r>
                <a:rPr lang="en-US" altLang="zh-CN" sz="2000" spc="60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2 </a:t>
              </a:r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X </a:t>
              </a:r>
              <a:r>
                <a:rPr lang="zh-CN" altLang="en-US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年 </a:t>
              </a:r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X </a:t>
              </a:r>
              <a:r>
                <a:rPr lang="zh-CN" altLang="en-US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月</a:t>
              </a:r>
              <a:endParaRPr lang="zh-CN" altLang="en-US" sz="20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906808" y="2074782"/>
              <a:ext cx="34419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A M 8 </a:t>
              </a:r>
              <a:r>
                <a:rPr lang="zh-CN" altLang="en-US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：</a:t>
              </a:r>
              <a:r>
                <a:rPr lang="en-US" altLang="zh-CN" sz="20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0 0</a:t>
              </a:r>
              <a:endParaRPr lang="zh-CN" altLang="en-US" sz="20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906808" y="2782669"/>
              <a:ext cx="34419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某 </a:t>
              </a:r>
              <a:r>
                <a:rPr lang="zh-CN" altLang="en-US" sz="16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图 网 制 作</a:t>
              </a:r>
              <a:endParaRPr lang="zh-CN" altLang="en-US" sz="16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284720" y="3517881"/>
              <a:ext cx="406400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点击输入您的文字内容，点击输入您的文字内容，点击输入您的文字。点击输入</a:t>
              </a:r>
              <a:endParaRPr lang="en-US" altLang="zh-CN" sz="1100" spc="600" dirty="0" smtClean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5629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15662" y="648662"/>
            <a:ext cx="5560675" cy="5560675"/>
            <a:chOff x="3315662" y="648662"/>
            <a:chExt cx="5560675" cy="5560675"/>
          </a:xfrm>
        </p:grpSpPr>
        <p:grpSp>
          <p:nvGrpSpPr>
            <p:cNvPr id="3" name="组合 2"/>
            <p:cNvGrpSpPr/>
            <p:nvPr/>
          </p:nvGrpSpPr>
          <p:grpSpPr>
            <a:xfrm>
              <a:off x="3315662" y="648662"/>
              <a:ext cx="5560675" cy="5560675"/>
              <a:chOff x="3114136" y="1426606"/>
              <a:chExt cx="5093845" cy="5093845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3246630" y="1559100"/>
                <a:ext cx="4828856" cy="482885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3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3114136" y="1426606"/>
                <a:ext cx="5093845" cy="5093845"/>
              </a:xfrm>
              <a:prstGeom prst="ellipse">
                <a:avLst/>
              </a:prstGeom>
              <a:noFill/>
              <a:ln w="28575">
                <a:solidFill>
                  <a:schemeClr val="bg1">
                    <a:alpha val="7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3762577" y="1417834"/>
              <a:ext cx="4666846" cy="4043443"/>
              <a:chOff x="3762577" y="1417834"/>
              <a:chExt cx="4666846" cy="4043443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5109681" y="1417834"/>
                <a:ext cx="19726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7200" spc="600" dirty="0" smtClean="0">
                    <a:blipFill>
                      <a:blip r:embed="rId4"/>
                      <a:stretch>
                        <a:fillRect/>
                      </a:stretch>
                    </a:blip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01</a:t>
                </a:r>
                <a:endParaRPr lang="zh-CN" altLang="en-US" sz="7200" spc="600" dirty="0">
                  <a:blipFill>
                    <a:blip r:embed="rId4"/>
                    <a:stretch>
                      <a:fillRect/>
                    </a:stretch>
                  </a:blip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3762577" y="2731142"/>
                <a:ext cx="466684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8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输入您的标题</a:t>
                </a:r>
                <a:endParaRPr lang="zh-CN" altLang="en-US" sz="4800" spc="600" dirty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3922614" y="3675118"/>
                <a:ext cx="435864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点击输入您的文字内容，点击输入您的文字内容，点击输入您的文字。点击输入您的文字。点击输入您的文字内容，</a:t>
                </a:r>
                <a:endParaRPr lang="en-US" altLang="zh-CN" sz="11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</a:t>
                </a:r>
                <a:r>
                  <a:rPr lang="en-US" altLang="zh-CN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,</a:t>
                </a: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点击输入您的文字。</a:t>
                </a:r>
              </a:p>
            </p:txBody>
          </p:sp>
          <p:sp useBgFill="1">
            <p:nvSpPr>
              <p:cNvPr id="8" name="等腰三角形 7"/>
              <p:cNvSpPr/>
              <p:nvPr/>
            </p:nvSpPr>
            <p:spPr>
              <a:xfrm flipH="1" flipV="1">
                <a:off x="5862320" y="5156477"/>
                <a:ext cx="467360" cy="304800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blipFill>
                    <a:blip r:embed="rId4"/>
                    <a:stretch>
                      <a:fillRect/>
                    </a:stretch>
                  </a:blip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537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619a0d73-785d-4d78-931e-19a1c705c63b"/>
          <p:cNvGrpSpPr>
            <a:grpSpLocks noChangeAspect="1"/>
          </p:cNvGrpSpPr>
          <p:nvPr/>
        </p:nvGrpSpPr>
        <p:grpSpPr>
          <a:xfrm>
            <a:off x="990597" y="1897089"/>
            <a:ext cx="10210807" cy="3762030"/>
            <a:chOff x="0" y="1492139"/>
            <a:chExt cx="12192000" cy="4491973"/>
          </a:xfrm>
        </p:grpSpPr>
        <p:sp>
          <p:nvSpPr>
            <p:cNvPr id="8" name="îŝḷîḓé-矩形: 圆角 1"/>
            <p:cNvSpPr/>
            <p:nvPr/>
          </p:nvSpPr>
          <p:spPr>
            <a:xfrm>
              <a:off x="0" y="3324225"/>
              <a:ext cx="12192000" cy="2095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îŝḷîḓé-Oval 5"/>
            <p:cNvSpPr/>
            <p:nvPr/>
          </p:nvSpPr>
          <p:spPr>
            <a:xfrm>
              <a:off x="1361364" y="2799639"/>
              <a:ext cx="1277772" cy="1277772"/>
            </a:xfrm>
            <a:prstGeom prst="ellips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îŝḷîḓé-Oval 6"/>
            <p:cNvSpPr/>
            <p:nvPr/>
          </p:nvSpPr>
          <p:spPr>
            <a:xfrm>
              <a:off x="7073900" y="2924175"/>
              <a:ext cx="1028700" cy="1028700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îŝḷîḓé-Oval 7"/>
            <p:cNvSpPr/>
            <p:nvPr/>
          </p:nvSpPr>
          <p:spPr>
            <a:xfrm>
              <a:off x="4470400" y="3114675"/>
              <a:ext cx="647700" cy="647700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îŝḷîḓé-Oval 8"/>
            <p:cNvSpPr/>
            <p:nvPr/>
          </p:nvSpPr>
          <p:spPr>
            <a:xfrm>
              <a:off x="10058400" y="3114675"/>
              <a:ext cx="647700" cy="647700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83530" y="4451485"/>
              <a:ext cx="2437342" cy="1532627"/>
              <a:chOff x="4915793" y="24334"/>
              <a:chExt cx="2437342" cy="1532627"/>
            </a:xfrm>
          </p:grpSpPr>
          <p:sp>
            <p:nvSpPr>
              <p:cNvPr id="27" name="îŝḷîḓé-文本框 11"/>
              <p:cNvSpPr txBox="1"/>
              <p:nvPr/>
            </p:nvSpPr>
            <p:spPr>
              <a:xfrm>
                <a:off x="4915793" y="652977"/>
                <a:ext cx="2437342" cy="903984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8" name="îŝḷîḓé-Rectangle 24"/>
              <p:cNvSpPr/>
              <p:nvPr/>
            </p:nvSpPr>
            <p:spPr>
              <a:xfrm>
                <a:off x="5122025" y="2433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400" dirty="0">
                    <a:solidFill>
                      <a:schemeClr val="accent2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6371530" y="4451485"/>
              <a:ext cx="2437342" cy="1532627"/>
              <a:chOff x="4915793" y="24334"/>
              <a:chExt cx="2437342" cy="1532627"/>
            </a:xfrm>
          </p:grpSpPr>
          <p:sp>
            <p:nvSpPr>
              <p:cNvPr id="25" name="îŝḷîḓé-文本框 17"/>
              <p:cNvSpPr txBox="1"/>
              <p:nvPr/>
            </p:nvSpPr>
            <p:spPr>
              <a:xfrm>
                <a:off x="4915793" y="652977"/>
                <a:ext cx="2437342" cy="903984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6" name="îŝḷîḓé-Rectangle 22"/>
              <p:cNvSpPr/>
              <p:nvPr/>
            </p:nvSpPr>
            <p:spPr>
              <a:xfrm>
                <a:off x="5122025" y="2433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400" dirty="0">
                    <a:solidFill>
                      <a:schemeClr val="accent4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574355" y="1492139"/>
              <a:ext cx="2437342" cy="1447710"/>
              <a:chOff x="4915793" y="729377"/>
              <a:chExt cx="2437342" cy="1447710"/>
            </a:xfrm>
          </p:grpSpPr>
          <p:sp>
            <p:nvSpPr>
              <p:cNvPr id="23" name="îŝḷîḓé-文本框 20"/>
              <p:cNvSpPr txBox="1"/>
              <p:nvPr/>
            </p:nvSpPr>
            <p:spPr>
              <a:xfrm>
                <a:off x="4915793" y="1273104"/>
                <a:ext cx="2437342" cy="90398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4" name="îŝḷîḓé-Rectangle 20"/>
              <p:cNvSpPr/>
              <p:nvPr/>
            </p:nvSpPr>
            <p:spPr>
              <a:xfrm>
                <a:off x="5122025" y="729377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400">
                    <a:solidFill>
                      <a:schemeClr val="accent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9162355" y="1492139"/>
              <a:ext cx="2437342" cy="1447710"/>
              <a:chOff x="4915793" y="729377"/>
              <a:chExt cx="2437342" cy="1447710"/>
            </a:xfrm>
          </p:grpSpPr>
          <p:sp>
            <p:nvSpPr>
              <p:cNvPr id="21" name="îŝḷîḓé-文本框 23"/>
              <p:cNvSpPr txBox="1"/>
              <p:nvPr/>
            </p:nvSpPr>
            <p:spPr>
              <a:xfrm>
                <a:off x="4915793" y="1273104"/>
                <a:ext cx="2437342" cy="90398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2" name="îŝḷîḓé-Rectangle 18"/>
              <p:cNvSpPr/>
              <p:nvPr/>
            </p:nvSpPr>
            <p:spPr>
              <a:xfrm>
                <a:off x="5122025" y="729377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400">
                    <a:solidFill>
                      <a:schemeClr val="accent6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sp>
          <p:nvSpPr>
            <p:cNvPr id="17" name="îṥļîḑé-任意多边形: 形状 25"/>
            <p:cNvSpPr>
              <a:spLocks/>
            </p:cNvSpPr>
            <p:nvPr/>
          </p:nvSpPr>
          <p:spPr bwMode="auto">
            <a:xfrm>
              <a:off x="1704466" y="3195416"/>
              <a:ext cx="591569" cy="486219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00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îṥļîḑé-任意多边形: 形状 26"/>
            <p:cNvSpPr>
              <a:spLocks/>
            </p:cNvSpPr>
            <p:nvPr/>
          </p:nvSpPr>
          <p:spPr bwMode="auto">
            <a:xfrm>
              <a:off x="10196534" y="3259563"/>
              <a:ext cx="371432" cy="357924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00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9" name="îṥļîḑé-任意多边形: 形状 27"/>
            <p:cNvSpPr>
              <a:spLocks noChangeAspect="1"/>
            </p:cNvSpPr>
            <p:nvPr/>
          </p:nvSpPr>
          <p:spPr bwMode="auto">
            <a:xfrm>
              <a:off x="4612034" y="3256500"/>
              <a:ext cx="364432" cy="364050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00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0" name="îṥļîḑé-任意多边形: 形状 28"/>
            <p:cNvSpPr>
              <a:spLocks/>
            </p:cNvSpPr>
            <p:nvPr/>
          </p:nvSpPr>
          <p:spPr bwMode="auto">
            <a:xfrm>
              <a:off x="7322243" y="3173012"/>
              <a:ext cx="532014" cy="531027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00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264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1ad85352-063f-49fb-a956-c0dc6370dd5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526173" y="1586329"/>
            <a:ext cx="9245831" cy="4520042"/>
            <a:chOff x="1536333" y="1402527"/>
            <a:chExt cx="9245831" cy="4520042"/>
          </a:xfrm>
        </p:grpSpPr>
        <p:sp>
          <p:nvSpPr>
            <p:cNvPr id="8" name="îṡliḑé"/>
            <p:cNvSpPr txBox="1"/>
            <p:nvPr/>
          </p:nvSpPr>
          <p:spPr>
            <a:xfrm>
              <a:off x="1536333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9" name="íşlïḓè"/>
            <p:cNvSpPr/>
            <p:nvPr/>
          </p:nvSpPr>
          <p:spPr>
            <a:xfrm>
              <a:off x="1536333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2500" lnSpcReduction="2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b="1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zh-CN" altLang="en-US" b="1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0" name="îś1ïḋé"/>
            <p:cNvSpPr txBox="1"/>
            <p:nvPr/>
          </p:nvSpPr>
          <p:spPr>
            <a:xfrm>
              <a:off x="1536333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1" name="iṥḷïdé"/>
            <p:cNvSpPr/>
            <p:nvPr/>
          </p:nvSpPr>
          <p:spPr>
            <a:xfrm>
              <a:off x="1536333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2500" lnSpcReduction="2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b="1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zh-CN" altLang="en-US" b="1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2" name="íṧḷiḋè"/>
            <p:cNvSpPr txBox="1"/>
            <p:nvPr/>
          </p:nvSpPr>
          <p:spPr>
            <a:xfrm>
              <a:off x="1536333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3" name="iṥ1íḋè"/>
            <p:cNvSpPr/>
            <p:nvPr/>
          </p:nvSpPr>
          <p:spPr>
            <a:xfrm>
              <a:off x="1536333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2500" lnSpcReduction="2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b="1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zh-CN" altLang="en-US" b="1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1536333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536333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îŝļídé"/>
            <p:cNvSpPr txBox="1"/>
            <p:nvPr/>
          </p:nvSpPr>
          <p:spPr>
            <a:xfrm>
              <a:off x="8204135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7" name="iṥlídè"/>
            <p:cNvSpPr/>
            <p:nvPr/>
          </p:nvSpPr>
          <p:spPr>
            <a:xfrm>
              <a:off x="8204135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2500" lnSpcReduction="2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b="1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zh-CN" altLang="en-US" b="1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8" name="ïṡḻiḍe"/>
            <p:cNvSpPr txBox="1"/>
            <p:nvPr/>
          </p:nvSpPr>
          <p:spPr>
            <a:xfrm>
              <a:off x="8204135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9" name="iŝlîḑé"/>
            <p:cNvSpPr/>
            <p:nvPr/>
          </p:nvSpPr>
          <p:spPr>
            <a:xfrm>
              <a:off x="8204135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2500" lnSpcReduction="2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b="1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zh-CN" altLang="en-US" b="1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0" name="ïsļïḓe"/>
            <p:cNvSpPr txBox="1"/>
            <p:nvPr/>
          </p:nvSpPr>
          <p:spPr>
            <a:xfrm>
              <a:off x="8204135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1" name="í$1ïḋè"/>
            <p:cNvSpPr/>
            <p:nvPr/>
          </p:nvSpPr>
          <p:spPr>
            <a:xfrm>
              <a:off x="8204135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2500" lnSpcReduction="2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b="1" spc="600" dirty="0" smtClean="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zh-CN" altLang="en-US" b="1" spc="600" dirty="0">
                <a:solidFill>
                  <a:schemeClr val="accent6">
                    <a:lumMod val="50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8330630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8330630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íśļïďé"/>
            <p:cNvGrpSpPr/>
            <p:nvPr/>
          </p:nvGrpSpPr>
          <p:grpSpPr>
            <a:xfrm>
              <a:off x="4401962" y="1402527"/>
              <a:ext cx="3388076" cy="4520042"/>
              <a:chOff x="4290846" y="1522508"/>
              <a:chExt cx="3388076" cy="4520042"/>
            </a:xfrm>
          </p:grpSpPr>
          <p:grpSp>
            <p:nvGrpSpPr>
              <p:cNvPr id="25" name="îṣ1îdè"/>
              <p:cNvGrpSpPr/>
              <p:nvPr/>
            </p:nvGrpSpPr>
            <p:grpSpPr>
              <a:xfrm>
                <a:off x="4290846" y="3579159"/>
                <a:ext cx="1951835" cy="2463391"/>
                <a:chOff x="3948064" y="3579159"/>
                <a:chExt cx="1951835" cy="2463391"/>
              </a:xfrm>
            </p:grpSpPr>
            <p:sp>
              <p:nvSpPr>
                <p:cNvPr id="39" name="iŝľiḓé"/>
                <p:cNvSpPr/>
                <p:nvPr/>
              </p:nvSpPr>
              <p:spPr>
                <a:xfrm rot="13500000">
                  <a:off x="4459739" y="4084946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" fmla="*/ 0 w 1440160"/>
                    <a:gd name="connsiteY0" fmla="*/ 1440160 h 1531600"/>
                    <a:gd name="connsiteX1" fmla="*/ 0 w 1440160"/>
                    <a:gd name="connsiteY1" fmla="*/ 0 h 1531600"/>
                    <a:gd name="connsiteX2" fmla="*/ 1440160 w 1440160"/>
                    <a:gd name="connsiteY2" fmla="*/ 0 h 1531600"/>
                    <a:gd name="connsiteX3" fmla="*/ 1440160 w 1440160"/>
                    <a:gd name="connsiteY3" fmla="*/ 1440160 h 1531600"/>
                    <a:gd name="connsiteX4" fmla="*/ 91440 w 1440160"/>
                    <a:gd name="connsiteY4" fmla="*/ 1531600 h 1531600"/>
                    <a:gd name="connsiteX0" fmla="*/ 0 w 1440160"/>
                    <a:gd name="connsiteY0" fmla="*/ 0 h 1531600"/>
                    <a:gd name="connsiteX1" fmla="*/ 1440160 w 1440160"/>
                    <a:gd name="connsiteY1" fmla="*/ 0 h 1531600"/>
                    <a:gd name="connsiteX2" fmla="*/ 1440160 w 1440160"/>
                    <a:gd name="connsiteY2" fmla="*/ 1440160 h 1531600"/>
                    <a:gd name="connsiteX3" fmla="*/ 91440 w 1440160"/>
                    <a:gd name="connsiteY3" fmla="*/ 1531600 h 1531600"/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000" spc="600">
                    <a:solidFill>
                      <a:schemeClr val="accent6">
                        <a:lumMod val="50000"/>
                      </a:schemeClr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endParaRPr>
                </a:p>
              </p:txBody>
            </p:sp>
            <p:grpSp>
              <p:nvGrpSpPr>
                <p:cNvPr id="40" name="íšļiḍe"/>
                <p:cNvGrpSpPr>
                  <a:grpSpLocks/>
                </p:cNvGrpSpPr>
                <p:nvPr/>
              </p:nvGrpSpPr>
              <p:grpSpPr>
                <a:xfrm>
                  <a:off x="4972299" y="3579159"/>
                  <a:ext cx="415040" cy="415040"/>
                  <a:chOff x="7442747" y="2249137"/>
                  <a:chExt cx="648072" cy="648072"/>
                </a:xfrm>
              </p:grpSpPr>
              <p:sp>
                <p:nvSpPr>
                  <p:cNvPr id="47" name="ísḷíḋê"/>
                  <p:cNvSpPr/>
                  <p:nvPr/>
                </p:nvSpPr>
                <p:spPr>
                  <a:xfrm>
                    <a:off x="744274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48" name="ís1ïḋé"/>
                  <p:cNvSpPr/>
                  <p:nvPr/>
                </p:nvSpPr>
                <p:spPr bwMode="auto">
                  <a:xfrm>
                    <a:off x="7576637" y="2390028"/>
                    <a:ext cx="380293" cy="366291"/>
                  </a:xfrm>
                  <a:custGeom>
                    <a:avLst/>
                    <a:gdLst>
                      <a:gd name="connsiteX0" fmla="*/ 304701 w 609473"/>
                      <a:gd name="connsiteY0" fmla="*/ 381618 h 587034"/>
                      <a:gd name="connsiteX1" fmla="*/ 325879 w 609473"/>
                      <a:gd name="connsiteY1" fmla="*/ 394101 h 587034"/>
                      <a:gd name="connsiteX2" fmla="*/ 309542 w 609473"/>
                      <a:gd name="connsiteY2" fmla="*/ 410914 h 587034"/>
                      <a:gd name="connsiteX3" fmla="*/ 331022 w 609473"/>
                      <a:gd name="connsiteY3" fmla="*/ 433867 h 587034"/>
                      <a:gd name="connsiteX4" fmla="*/ 312466 w 609473"/>
                      <a:gd name="connsiteY4" fmla="*/ 468800 h 587034"/>
                      <a:gd name="connsiteX5" fmla="*/ 294112 w 609473"/>
                      <a:gd name="connsiteY5" fmla="*/ 468096 h 587034"/>
                      <a:gd name="connsiteX6" fmla="*/ 278380 w 609473"/>
                      <a:gd name="connsiteY6" fmla="*/ 432055 h 587034"/>
                      <a:gd name="connsiteX7" fmla="*/ 299861 w 609473"/>
                      <a:gd name="connsiteY7" fmla="*/ 410612 h 587034"/>
                      <a:gd name="connsiteX8" fmla="*/ 284028 w 609473"/>
                      <a:gd name="connsiteY8" fmla="*/ 393397 h 587034"/>
                      <a:gd name="connsiteX9" fmla="*/ 224835 w 609473"/>
                      <a:gd name="connsiteY9" fmla="*/ 380559 h 587034"/>
                      <a:gd name="connsiteX10" fmla="*/ 283211 w 609473"/>
                      <a:gd name="connsiteY10" fmla="*/ 483344 h 587034"/>
                      <a:gd name="connsiteX11" fmla="*/ 305190 w 609473"/>
                      <a:gd name="connsiteY11" fmla="*/ 499753 h 587034"/>
                      <a:gd name="connsiteX12" fmla="*/ 327069 w 609473"/>
                      <a:gd name="connsiteY12" fmla="*/ 483646 h 587034"/>
                      <a:gd name="connsiteX13" fmla="*/ 387865 w 609473"/>
                      <a:gd name="connsiteY13" fmla="*/ 380861 h 587034"/>
                      <a:gd name="connsiteX14" fmla="*/ 498972 w 609473"/>
                      <a:gd name="connsiteY14" fmla="*/ 386700 h 587034"/>
                      <a:gd name="connsiteX15" fmla="*/ 581344 w 609473"/>
                      <a:gd name="connsiteY15" fmla="*/ 414485 h 587034"/>
                      <a:gd name="connsiteX16" fmla="*/ 609473 w 609473"/>
                      <a:gd name="connsiteY16" fmla="*/ 494820 h 587034"/>
                      <a:gd name="connsiteX17" fmla="*/ 609473 w 609473"/>
                      <a:gd name="connsiteY17" fmla="*/ 529048 h 587034"/>
                      <a:gd name="connsiteX18" fmla="*/ 551399 w 609473"/>
                      <a:gd name="connsiteY18" fmla="*/ 587034 h 587034"/>
                      <a:gd name="connsiteX19" fmla="*/ 58074 w 609473"/>
                      <a:gd name="connsiteY19" fmla="*/ 587034 h 587034"/>
                      <a:gd name="connsiteX20" fmla="*/ 0 w 609473"/>
                      <a:gd name="connsiteY20" fmla="*/ 529048 h 587034"/>
                      <a:gd name="connsiteX21" fmla="*/ 0 w 609473"/>
                      <a:gd name="connsiteY21" fmla="*/ 494820 h 587034"/>
                      <a:gd name="connsiteX22" fmla="*/ 28129 w 609473"/>
                      <a:gd name="connsiteY22" fmla="*/ 414485 h 587034"/>
                      <a:gd name="connsiteX23" fmla="*/ 110501 w 609473"/>
                      <a:gd name="connsiteY23" fmla="*/ 386700 h 587034"/>
                      <a:gd name="connsiteX24" fmla="*/ 316407 w 609473"/>
                      <a:gd name="connsiteY24" fmla="*/ 206077 h 587034"/>
                      <a:gd name="connsiteX25" fmla="*/ 316407 w 609473"/>
                      <a:gd name="connsiteY25" fmla="*/ 272924 h 587034"/>
                      <a:gd name="connsiteX26" fmla="*/ 335965 w 609473"/>
                      <a:gd name="connsiteY26" fmla="*/ 266783 h 587034"/>
                      <a:gd name="connsiteX27" fmla="*/ 346551 w 609473"/>
                      <a:gd name="connsiteY27" fmla="*/ 239602 h 587034"/>
                      <a:gd name="connsiteX28" fmla="*/ 336570 w 609473"/>
                      <a:gd name="connsiteY28" fmla="*/ 216346 h 587034"/>
                      <a:gd name="connsiteX29" fmla="*/ 316407 w 609473"/>
                      <a:gd name="connsiteY29" fmla="*/ 206077 h 587034"/>
                      <a:gd name="connsiteX30" fmla="*/ 299872 w 609473"/>
                      <a:gd name="connsiteY30" fmla="*/ 94230 h 587034"/>
                      <a:gd name="connsiteX31" fmla="*/ 277793 w 609473"/>
                      <a:gd name="connsiteY31" fmla="*/ 102183 h 587034"/>
                      <a:gd name="connsiteX32" fmla="*/ 270534 w 609473"/>
                      <a:gd name="connsiteY32" fmla="*/ 122922 h 587034"/>
                      <a:gd name="connsiteX33" fmla="*/ 281322 w 609473"/>
                      <a:gd name="connsiteY33" fmla="*/ 145674 h 587034"/>
                      <a:gd name="connsiteX34" fmla="*/ 299872 w 609473"/>
                      <a:gd name="connsiteY34" fmla="*/ 154231 h 587034"/>
                      <a:gd name="connsiteX35" fmla="*/ 316407 w 609473"/>
                      <a:gd name="connsiteY35" fmla="*/ 42585 h 587034"/>
                      <a:gd name="connsiteX36" fmla="*/ 316407 w 609473"/>
                      <a:gd name="connsiteY36" fmla="*/ 56478 h 587034"/>
                      <a:gd name="connsiteX37" fmla="*/ 360061 w 609473"/>
                      <a:gd name="connsiteY37" fmla="*/ 70169 h 587034"/>
                      <a:gd name="connsiteX38" fmla="*/ 389904 w 609473"/>
                      <a:gd name="connsiteY38" fmla="*/ 129465 h 587034"/>
                      <a:gd name="connsiteX39" fmla="*/ 344837 w 609473"/>
                      <a:gd name="connsiteY39" fmla="*/ 129465 h 587034"/>
                      <a:gd name="connsiteX40" fmla="*/ 339797 w 609473"/>
                      <a:gd name="connsiteY40" fmla="*/ 107217 h 587034"/>
                      <a:gd name="connsiteX41" fmla="*/ 316407 w 609473"/>
                      <a:gd name="connsiteY41" fmla="*/ 93928 h 587034"/>
                      <a:gd name="connsiteX42" fmla="*/ 316407 w 609473"/>
                      <a:gd name="connsiteY42" fmla="*/ 159063 h 587034"/>
                      <a:gd name="connsiteX43" fmla="*/ 371050 w 609473"/>
                      <a:gd name="connsiteY43" fmla="*/ 183829 h 587034"/>
                      <a:gd name="connsiteX44" fmla="*/ 394037 w 609473"/>
                      <a:gd name="connsiteY44" fmla="*/ 234467 h 587034"/>
                      <a:gd name="connsiteX45" fmla="*/ 362380 w 609473"/>
                      <a:gd name="connsiteY45" fmla="*/ 297086 h 587034"/>
                      <a:gd name="connsiteX46" fmla="*/ 316407 w 609473"/>
                      <a:gd name="connsiteY46" fmla="*/ 311079 h 587034"/>
                      <a:gd name="connsiteX47" fmla="*/ 316407 w 609473"/>
                      <a:gd name="connsiteY47" fmla="*/ 318328 h 587034"/>
                      <a:gd name="connsiteX48" fmla="*/ 445959 w 609473"/>
                      <a:gd name="connsiteY48" fmla="*/ 180507 h 587034"/>
                      <a:gd name="connsiteX49" fmla="*/ 316407 w 609473"/>
                      <a:gd name="connsiteY49" fmla="*/ 42585 h 587034"/>
                      <a:gd name="connsiteX50" fmla="*/ 299872 w 609473"/>
                      <a:gd name="connsiteY50" fmla="*/ 42484 h 587034"/>
                      <a:gd name="connsiteX51" fmla="*/ 168808 w 609473"/>
                      <a:gd name="connsiteY51" fmla="*/ 180507 h 587034"/>
                      <a:gd name="connsiteX52" fmla="*/ 299872 w 609473"/>
                      <a:gd name="connsiteY52" fmla="*/ 318428 h 587034"/>
                      <a:gd name="connsiteX53" fmla="*/ 299872 w 609473"/>
                      <a:gd name="connsiteY53" fmla="*/ 311381 h 587034"/>
                      <a:gd name="connsiteX54" fmla="*/ 249564 w 609473"/>
                      <a:gd name="connsiteY54" fmla="*/ 296683 h 587034"/>
                      <a:gd name="connsiteX55" fmla="*/ 220729 w 609473"/>
                      <a:gd name="connsiteY55" fmla="*/ 229635 h 587034"/>
                      <a:gd name="connsiteX56" fmla="*/ 266904 w 609473"/>
                      <a:gd name="connsiteY56" fmla="*/ 229635 h 587034"/>
                      <a:gd name="connsiteX57" fmla="*/ 273659 w 609473"/>
                      <a:gd name="connsiteY57" fmla="*/ 258528 h 587034"/>
                      <a:gd name="connsiteX58" fmla="*/ 299872 w 609473"/>
                      <a:gd name="connsiteY58" fmla="*/ 273428 h 587034"/>
                      <a:gd name="connsiteX59" fmla="*/ 299872 w 609473"/>
                      <a:gd name="connsiteY59" fmla="*/ 200440 h 587034"/>
                      <a:gd name="connsiteX60" fmla="*/ 285959 w 609473"/>
                      <a:gd name="connsiteY60" fmla="*/ 196312 h 587034"/>
                      <a:gd name="connsiteX61" fmla="*/ 239784 w 609473"/>
                      <a:gd name="connsiteY61" fmla="*/ 169634 h 587034"/>
                      <a:gd name="connsiteX62" fmla="*/ 226375 w 609473"/>
                      <a:gd name="connsiteY62" fmla="*/ 128459 h 587034"/>
                      <a:gd name="connsiteX63" fmla="*/ 231618 w 609473"/>
                      <a:gd name="connsiteY63" fmla="*/ 99566 h 587034"/>
                      <a:gd name="connsiteX64" fmla="*/ 246237 w 609473"/>
                      <a:gd name="connsiteY64" fmla="*/ 77115 h 587034"/>
                      <a:gd name="connsiteX65" fmla="*/ 273256 w 609473"/>
                      <a:gd name="connsiteY65" fmla="*/ 60404 h 587034"/>
                      <a:gd name="connsiteX66" fmla="*/ 299872 w 609473"/>
                      <a:gd name="connsiteY66" fmla="*/ 56075 h 587034"/>
                      <a:gd name="connsiteX67" fmla="*/ 307333 w 609473"/>
                      <a:gd name="connsiteY67" fmla="*/ 0 h 587034"/>
                      <a:gd name="connsiteX68" fmla="*/ 488101 w 609473"/>
                      <a:gd name="connsiteY68" fmla="*/ 180507 h 587034"/>
                      <a:gd name="connsiteX69" fmla="*/ 307333 w 609473"/>
                      <a:gd name="connsiteY69" fmla="*/ 361013 h 587034"/>
                      <a:gd name="connsiteX70" fmla="*/ 126665 w 609473"/>
                      <a:gd name="connsiteY70" fmla="*/ 180507 h 587034"/>
                      <a:gd name="connsiteX71" fmla="*/ 307333 w 609473"/>
                      <a:gd name="connsiteY71" fmla="*/ 0 h 587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09473" h="587034">
                        <a:moveTo>
                          <a:pt x="304701" y="381618"/>
                        </a:moveTo>
                        <a:lnTo>
                          <a:pt x="325879" y="394101"/>
                        </a:lnTo>
                        <a:lnTo>
                          <a:pt x="309542" y="410914"/>
                        </a:lnTo>
                        <a:lnTo>
                          <a:pt x="331022" y="433867"/>
                        </a:lnTo>
                        <a:lnTo>
                          <a:pt x="312466" y="468800"/>
                        </a:lnTo>
                        <a:cubicBezTo>
                          <a:pt x="307021" y="479069"/>
                          <a:pt x="298751" y="478767"/>
                          <a:pt x="294112" y="468096"/>
                        </a:cubicBezTo>
                        <a:lnTo>
                          <a:pt x="278380" y="432055"/>
                        </a:lnTo>
                        <a:lnTo>
                          <a:pt x="299861" y="410612"/>
                        </a:lnTo>
                        <a:lnTo>
                          <a:pt x="284028" y="393397"/>
                        </a:lnTo>
                        <a:close/>
                        <a:moveTo>
                          <a:pt x="224835" y="380559"/>
                        </a:moveTo>
                        <a:lnTo>
                          <a:pt x="283211" y="483344"/>
                        </a:lnTo>
                        <a:cubicBezTo>
                          <a:pt x="289260" y="493914"/>
                          <a:pt x="297024" y="499753"/>
                          <a:pt x="305190" y="499753"/>
                        </a:cubicBezTo>
                        <a:cubicBezTo>
                          <a:pt x="313155" y="499753"/>
                          <a:pt x="320919" y="494015"/>
                          <a:pt x="327069" y="483646"/>
                        </a:cubicBezTo>
                        <a:lnTo>
                          <a:pt x="387865" y="380861"/>
                        </a:lnTo>
                        <a:lnTo>
                          <a:pt x="498972" y="386700"/>
                        </a:lnTo>
                        <a:cubicBezTo>
                          <a:pt x="529521" y="388311"/>
                          <a:pt x="565716" y="400492"/>
                          <a:pt x="581344" y="414485"/>
                        </a:cubicBezTo>
                        <a:cubicBezTo>
                          <a:pt x="597072" y="428679"/>
                          <a:pt x="609473" y="464015"/>
                          <a:pt x="609473" y="494820"/>
                        </a:cubicBezTo>
                        <a:lnTo>
                          <a:pt x="609473" y="529048"/>
                        </a:lnTo>
                        <a:cubicBezTo>
                          <a:pt x="609473" y="561061"/>
                          <a:pt x="583360" y="587034"/>
                          <a:pt x="551399" y="587034"/>
                        </a:cubicBezTo>
                        <a:lnTo>
                          <a:pt x="58074" y="587034"/>
                        </a:lnTo>
                        <a:cubicBezTo>
                          <a:pt x="26012" y="587034"/>
                          <a:pt x="0" y="561061"/>
                          <a:pt x="0" y="529048"/>
                        </a:cubicBezTo>
                        <a:lnTo>
                          <a:pt x="0" y="494820"/>
                        </a:lnTo>
                        <a:cubicBezTo>
                          <a:pt x="0" y="464015"/>
                          <a:pt x="12401" y="428679"/>
                          <a:pt x="28129" y="414485"/>
                        </a:cubicBezTo>
                        <a:cubicBezTo>
                          <a:pt x="43757" y="400492"/>
                          <a:pt x="79851" y="388311"/>
                          <a:pt x="110501" y="386700"/>
                        </a:cubicBezTo>
                        <a:close/>
                        <a:moveTo>
                          <a:pt x="316407" y="206077"/>
                        </a:moveTo>
                        <a:lnTo>
                          <a:pt x="316407" y="272924"/>
                        </a:lnTo>
                        <a:cubicBezTo>
                          <a:pt x="325379" y="271817"/>
                          <a:pt x="331832" y="269703"/>
                          <a:pt x="335965" y="266783"/>
                        </a:cubicBezTo>
                        <a:cubicBezTo>
                          <a:pt x="343023" y="261548"/>
                          <a:pt x="346551" y="252488"/>
                          <a:pt x="346551" y="239602"/>
                        </a:cubicBezTo>
                        <a:cubicBezTo>
                          <a:pt x="346551" y="229736"/>
                          <a:pt x="343224" y="222084"/>
                          <a:pt x="336570" y="216346"/>
                        </a:cubicBezTo>
                        <a:cubicBezTo>
                          <a:pt x="332638" y="213024"/>
                          <a:pt x="325884" y="209601"/>
                          <a:pt x="316407" y="206077"/>
                        </a:cubicBezTo>
                        <a:close/>
                        <a:moveTo>
                          <a:pt x="299872" y="94230"/>
                        </a:moveTo>
                        <a:cubicBezTo>
                          <a:pt x="289891" y="94431"/>
                          <a:pt x="282531" y="97149"/>
                          <a:pt x="277793" y="102183"/>
                        </a:cubicBezTo>
                        <a:cubicBezTo>
                          <a:pt x="272954" y="107317"/>
                          <a:pt x="270534" y="114163"/>
                          <a:pt x="270534" y="122922"/>
                        </a:cubicBezTo>
                        <a:cubicBezTo>
                          <a:pt x="270534" y="132586"/>
                          <a:pt x="274163" y="140137"/>
                          <a:pt x="281322" y="145674"/>
                        </a:cubicBezTo>
                        <a:cubicBezTo>
                          <a:pt x="285354" y="148795"/>
                          <a:pt x="291504" y="151613"/>
                          <a:pt x="299872" y="154231"/>
                        </a:cubicBezTo>
                        <a:close/>
                        <a:moveTo>
                          <a:pt x="316407" y="42585"/>
                        </a:moveTo>
                        <a:lnTo>
                          <a:pt x="316407" y="56478"/>
                        </a:lnTo>
                        <a:cubicBezTo>
                          <a:pt x="334957" y="57887"/>
                          <a:pt x="349576" y="62518"/>
                          <a:pt x="360061" y="70169"/>
                        </a:cubicBezTo>
                        <a:cubicBezTo>
                          <a:pt x="379318" y="82350"/>
                          <a:pt x="389198" y="102082"/>
                          <a:pt x="389904" y="129465"/>
                        </a:cubicBezTo>
                        <a:lnTo>
                          <a:pt x="344837" y="129465"/>
                        </a:lnTo>
                        <a:cubicBezTo>
                          <a:pt x="344031" y="119297"/>
                          <a:pt x="342317" y="111948"/>
                          <a:pt x="339797" y="107217"/>
                        </a:cubicBezTo>
                        <a:cubicBezTo>
                          <a:pt x="335562" y="99163"/>
                          <a:pt x="327698" y="94733"/>
                          <a:pt x="316407" y="93928"/>
                        </a:cubicBezTo>
                        <a:lnTo>
                          <a:pt x="316407" y="159063"/>
                        </a:lnTo>
                        <a:cubicBezTo>
                          <a:pt x="343527" y="168426"/>
                          <a:pt x="361674" y="176681"/>
                          <a:pt x="371050" y="183829"/>
                        </a:cubicBezTo>
                        <a:cubicBezTo>
                          <a:pt x="386375" y="195809"/>
                          <a:pt x="394037" y="212722"/>
                          <a:pt x="394037" y="234467"/>
                        </a:cubicBezTo>
                        <a:cubicBezTo>
                          <a:pt x="394037" y="263159"/>
                          <a:pt x="383451" y="284099"/>
                          <a:pt x="362380" y="297086"/>
                        </a:cubicBezTo>
                        <a:cubicBezTo>
                          <a:pt x="349475" y="305039"/>
                          <a:pt x="334151" y="309670"/>
                          <a:pt x="316407" y="311079"/>
                        </a:cubicBezTo>
                        <a:lnTo>
                          <a:pt x="316407" y="318328"/>
                        </a:lnTo>
                        <a:cubicBezTo>
                          <a:pt x="388593" y="313697"/>
                          <a:pt x="445959" y="253696"/>
                          <a:pt x="445959" y="180507"/>
                        </a:cubicBezTo>
                        <a:cubicBezTo>
                          <a:pt x="445959" y="107217"/>
                          <a:pt x="388593" y="47316"/>
                          <a:pt x="316407" y="42585"/>
                        </a:cubicBezTo>
                        <a:close/>
                        <a:moveTo>
                          <a:pt x="299872" y="42484"/>
                        </a:moveTo>
                        <a:cubicBezTo>
                          <a:pt x="226980" y="46410"/>
                          <a:pt x="168808" y="106713"/>
                          <a:pt x="168808" y="180507"/>
                        </a:cubicBezTo>
                        <a:cubicBezTo>
                          <a:pt x="168808" y="254199"/>
                          <a:pt x="226980" y="314502"/>
                          <a:pt x="299872" y="318428"/>
                        </a:cubicBezTo>
                        <a:lnTo>
                          <a:pt x="299872" y="311381"/>
                        </a:lnTo>
                        <a:cubicBezTo>
                          <a:pt x="277390" y="308864"/>
                          <a:pt x="260553" y="303931"/>
                          <a:pt x="249564" y="296683"/>
                        </a:cubicBezTo>
                        <a:cubicBezTo>
                          <a:pt x="230005" y="283596"/>
                          <a:pt x="220427" y="261246"/>
                          <a:pt x="220729" y="229635"/>
                        </a:cubicBezTo>
                        <a:lnTo>
                          <a:pt x="266904" y="229635"/>
                        </a:lnTo>
                        <a:cubicBezTo>
                          <a:pt x="268518" y="244031"/>
                          <a:pt x="270736" y="253696"/>
                          <a:pt x="273659" y="258528"/>
                        </a:cubicBezTo>
                        <a:cubicBezTo>
                          <a:pt x="278095" y="266179"/>
                          <a:pt x="286867" y="271112"/>
                          <a:pt x="299872" y="273428"/>
                        </a:cubicBezTo>
                        <a:lnTo>
                          <a:pt x="299872" y="200440"/>
                        </a:lnTo>
                        <a:lnTo>
                          <a:pt x="285959" y="196312"/>
                        </a:lnTo>
                        <a:cubicBezTo>
                          <a:pt x="264182" y="189970"/>
                          <a:pt x="248757" y="181010"/>
                          <a:pt x="239784" y="169634"/>
                        </a:cubicBezTo>
                        <a:cubicBezTo>
                          <a:pt x="230811" y="158258"/>
                          <a:pt x="226375" y="144466"/>
                          <a:pt x="226375" y="128459"/>
                        </a:cubicBezTo>
                        <a:cubicBezTo>
                          <a:pt x="226375" y="117787"/>
                          <a:pt x="228089" y="108223"/>
                          <a:pt x="231618" y="99566"/>
                        </a:cubicBezTo>
                        <a:cubicBezTo>
                          <a:pt x="235046" y="90908"/>
                          <a:pt x="239986" y="83357"/>
                          <a:pt x="246237" y="77115"/>
                        </a:cubicBezTo>
                        <a:cubicBezTo>
                          <a:pt x="254302" y="69062"/>
                          <a:pt x="263376" y="63424"/>
                          <a:pt x="273256" y="60404"/>
                        </a:cubicBezTo>
                        <a:cubicBezTo>
                          <a:pt x="279406" y="58390"/>
                          <a:pt x="288177" y="56981"/>
                          <a:pt x="299872" y="56075"/>
                        </a:cubicBezTo>
                        <a:close/>
                        <a:moveTo>
                          <a:pt x="307333" y="0"/>
                        </a:moveTo>
                        <a:cubicBezTo>
                          <a:pt x="407043" y="0"/>
                          <a:pt x="488101" y="80941"/>
                          <a:pt x="488101" y="180507"/>
                        </a:cubicBezTo>
                        <a:cubicBezTo>
                          <a:pt x="488101" y="279971"/>
                          <a:pt x="407043" y="361013"/>
                          <a:pt x="307333" y="361013"/>
                        </a:cubicBezTo>
                        <a:cubicBezTo>
                          <a:pt x="207724" y="361013"/>
                          <a:pt x="126665" y="279971"/>
                          <a:pt x="126665" y="180507"/>
                        </a:cubicBezTo>
                        <a:cubicBezTo>
                          <a:pt x="126665" y="80941"/>
                          <a:pt x="207724" y="0"/>
                          <a:pt x="307333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41" name="ïŝľíḓe"/>
                <p:cNvGrpSpPr>
                  <a:grpSpLocks/>
                </p:cNvGrpSpPr>
                <p:nvPr/>
              </p:nvGrpSpPr>
              <p:grpSpPr>
                <a:xfrm>
                  <a:off x="3948064" y="4597506"/>
                  <a:ext cx="415040" cy="415040"/>
                  <a:chOff x="4792557" y="2249137"/>
                  <a:chExt cx="648072" cy="648072"/>
                </a:xfrm>
              </p:grpSpPr>
              <p:sp>
                <p:nvSpPr>
                  <p:cNvPr id="45" name="is1ïḍê"/>
                  <p:cNvSpPr/>
                  <p:nvPr/>
                </p:nvSpPr>
                <p:spPr>
                  <a:xfrm>
                    <a:off x="479255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46" name="ïśḷidê"/>
                  <p:cNvSpPr/>
                  <p:nvPr/>
                </p:nvSpPr>
                <p:spPr bwMode="auto">
                  <a:xfrm>
                    <a:off x="4926447" y="2390028"/>
                    <a:ext cx="380293" cy="366291"/>
                  </a:xfrm>
                  <a:custGeom>
                    <a:avLst/>
                    <a:gdLst>
                      <a:gd name="T0" fmla="*/ 4096 w 6827"/>
                      <a:gd name="T1" fmla="*/ 4551 h 6827"/>
                      <a:gd name="T2" fmla="*/ 6258 w 6827"/>
                      <a:gd name="T3" fmla="*/ 4096 h 6827"/>
                      <a:gd name="T4" fmla="*/ 2348 w 6827"/>
                      <a:gd name="T5" fmla="*/ 4911 h 6827"/>
                      <a:gd name="T6" fmla="*/ 569 w 6827"/>
                      <a:gd name="T7" fmla="*/ 4551 h 6827"/>
                      <a:gd name="T8" fmla="*/ 569 w 6827"/>
                      <a:gd name="T9" fmla="*/ 3982 h 6827"/>
                      <a:gd name="T10" fmla="*/ 1707 w 6827"/>
                      <a:gd name="T11" fmla="*/ 2503 h 6827"/>
                      <a:gd name="T12" fmla="*/ 3868 w 6827"/>
                      <a:gd name="T13" fmla="*/ 2731 h 6827"/>
                      <a:gd name="T14" fmla="*/ 5827 w 6827"/>
                      <a:gd name="T15" fmla="*/ 2004 h 6827"/>
                      <a:gd name="T16" fmla="*/ 6258 w 6827"/>
                      <a:gd name="T17" fmla="*/ 1820 h 6827"/>
                      <a:gd name="T18" fmla="*/ 4779 w 6827"/>
                      <a:gd name="T19" fmla="*/ 0 h 6827"/>
                      <a:gd name="T20" fmla="*/ 2854 w 6827"/>
                      <a:gd name="T21" fmla="*/ 2381 h 6827"/>
                      <a:gd name="T22" fmla="*/ 1239 w 6827"/>
                      <a:gd name="T23" fmla="*/ 2257 h 6827"/>
                      <a:gd name="T24" fmla="*/ 569 w 6827"/>
                      <a:gd name="T25" fmla="*/ 2844 h 6827"/>
                      <a:gd name="T26" fmla="*/ 569 w 6827"/>
                      <a:gd name="T27" fmla="*/ 2276 h 6827"/>
                      <a:gd name="T28" fmla="*/ 569 w 6827"/>
                      <a:gd name="T29" fmla="*/ 1707 h 6827"/>
                      <a:gd name="T30" fmla="*/ 569 w 6827"/>
                      <a:gd name="T31" fmla="*/ 1138 h 6827"/>
                      <a:gd name="T32" fmla="*/ 569 w 6827"/>
                      <a:gd name="T33" fmla="*/ 569 h 6827"/>
                      <a:gd name="T34" fmla="*/ 341 w 6827"/>
                      <a:gd name="T35" fmla="*/ 0 h 6827"/>
                      <a:gd name="T36" fmla="*/ 114 w 6827"/>
                      <a:gd name="T37" fmla="*/ 569 h 6827"/>
                      <a:gd name="T38" fmla="*/ 114 w 6827"/>
                      <a:gd name="T39" fmla="*/ 1138 h 6827"/>
                      <a:gd name="T40" fmla="*/ 114 w 6827"/>
                      <a:gd name="T41" fmla="*/ 1707 h 6827"/>
                      <a:gd name="T42" fmla="*/ 114 w 6827"/>
                      <a:gd name="T43" fmla="*/ 2276 h 6827"/>
                      <a:gd name="T44" fmla="*/ 114 w 6827"/>
                      <a:gd name="T45" fmla="*/ 2844 h 6827"/>
                      <a:gd name="T46" fmla="*/ 114 w 6827"/>
                      <a:gd name="T47" fmla="*/ 3413 h 6827"/>
                      <a:gd name="T48" fmla="*/ 114 w 6827"/>
                      <a:gd name="T49" fmla="*/ 3982 h 6827"/>
                      <a:gd name="T50" fmla="*/ 114 w 6827"/>
                      <a:gd name="T51" fmla="*/ 4551 h 6827"/>
                      <a:gd name="T52" fmla="*/ 114 w 6827"/>
                      <a:gd name="T53" fmla="*/ 5120 h 6827"/>
                      <a:gd name="T54" fmla="*/ 114 w 6827"/>
                      <a:gd name="T55" fmla="*/ 5689 h 6827"/>
                      <a:gd name="T56" fmla="*/ 114 w 6827"/>
                      <a:gd name="T57" fmla="*/ 6258 h 6827"/>
                      <a:gd name="T58" fmla="*/ 683 w 6827"/>
                      <a:gd name="T59" fmla="*/ 6713 h 6827"/>
                      <a:gd name="T60" fmla="*/ 1252 w 6827"/>
                      <a:gd name="T61" fmla="*/ 6713 h 6827"/>
                      <a:gd name="T62" fmla="*/ 1820 w 6827"/>
                      <a:gd name="T63" fmla="*/ 6713 h 6827"/>
                      <a:gd name="T64" fmla="*/ 2389 w 6827"/>
                      <a:gd name="T65" fmla="*/ 6713 h 6827"/>
                      <a:gd name="T66" fmla="*/ 2958 w 6827"/>
                      <a:gd name="T67" fmla="*/ 6713 h 6827"/>
                      <a:gd name="T68" fmla="*/ 3527 w 6827"/>
                      <a:gd name="T69" fmla="*/ 6713 h 6827"/>
                      <a:gd name="T70" fmla="*/ 4096 w 6827"/>
                      <a:gd name="T71" fmla="*/ 6713 h 6827"/>
                      <a:gd name="T72" fmla="*/ 4665 w 6827"/>
                      <a:gd name="T73" fmla="*/ 6713 h 6827"/>
                      <a:gd name="T74" fmla="*/ 5234 w 6827"/>
                      <a:gd name="T75" fmla="*/ 6713 h 6827"/>
                      <a:gd name="T76" fmla="*/ 5803 w 6827"/>
                      <a:gd name="T77" fmla="*/ 6713 h 6827"/>
                      <a:gd name="T78" fmla="*/ 6371 w 6827"/>
                      <a:gd name="T79" fmla="*/ 6713 h 6827"/>
                      <a:gd name="T80" fmla="*/ 6827 w 6827"/>
                      <a:gd name="T81" fmla="*/ 6485 h 6827"/>
                      <a:gd name="T82" fmla="*/ 6371 w 6827"/>
                      <a:gd name="T83" fmla="*/ 6258 h 6827"/>
                      <a:gd name="T84" fmla="*/ 5803 w 6827"/>
                      <a:gd name="T85" fmla="*/ 6258 h 6827"/>
                      <a:gd name="T86" fmla="*/ 5234 w 6827"/>
                      <a:gd name="T87" fmla="*/ 6258 h 6827"/>
                      <a:gd name="T88" fmla="*/ 4665 w 6827"/>
                      <a:gd name="T89" fmla="*/ 6258 h 6827"/>
                      <a:gd name="T90" fmla="*/ 4096 w 6827"/>
                      <a:gd name="T91" fmla="*/ 6258 h 6827"/>
                      <a:gd name="T92" fmla="*/ 3527 w 6827"/>
                      <a:gd name="T93" fmla="*/ 6258 h 6827"/>
                      <a:gd name="T94" fmla="*/ 2958 w 6827"/>
                      <a:gd name="T95" fmla="*/ 6258 h 6827"/>
                      <a:gd name="T96" fmla="*/ 2389 w 6827"/>
                      <a:gd name="T97" fmla="*/ 6258 h 6827"/>
                      <a:gd name="T98" fmla="*/ 1820 w 6827"/>
                      <a:gd name="T99" fmla="*/ 6258 h 6827"/>
                      <a:gd name="T100" fmla="*/ 1252 w 6827"/>
                      <a:gd name="T101" fmla="*/ 6258 h 6827"/>
                      <a:gd name="T102" fmla="*/ 683 w 6827"/>
                      <a:gd name="T103" fmla="*/ 6258 h 68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6827" h="6827">
                        <a:moveTo>
                          <a:pt x="1263" y="5234"/>
                        </a:moveTo>
                        <a:cubicBezTo>
                          <a:pt x="1316" y="5493"/>
                          <a:pt x="1546" y="5689"/>
                          <a:pt x="1820" y="5689"/>
                        </a:cubicBezTo>
                        <a:cubicBezTo>
                          <a:pt x="2114" y="5689"/>
                          <a:pt x="2354" y="5464"/>
                          <a:pt x="2383" y="5178"/>
                        </a:cubicBezTo>
                        <a:lnTo>
                          <a:pt x="3568" y="4191"/>
                        </a:lnTo>
                        <a:cubicBezTo>
                          <a:pt x="3652" y="4401"/>
                          <a:pt x="3856" y="4551"/>
                          <a:pt x="4096" y="4551"/>
                        </a:cubicBezTo>
                        <a:cubicBezTo>
                          <a:pt x="4348" y="4551"/>
                          <a:pt x="4560" y="4385"/>
                          <a:pt x="4635" y="4157"/>
                        </a:cubicBezTo>
                        <a:lnTo>
                          <a:pt x="5696" y="4736"/>
                        </a:lnTo>
                        <a:cubicBezTo>
                          <a:pt x="5732" y="5016"/>
                          <a:pt x="5969" y="5234"/>
                          <a:pt x="6258" y="5234"/>
                        </a:cubicBezTo>
                        <a:cubicBezTo>
                          <a:pt x="6571" y="5234"/>
                          <a:pt x="6827" y="4979"/>
                          <a:pt x="6827" y="4665"/>
                        </a:cubicBezTo>
                        <a:cubicBezTo>
                          <a:pt x="6827" y="4351"/>
                          <a:pt x="6571" y="4096"/>
                          <a:pt x="6258" y="4096"/>
                        </a:cubicBezTo>
                        <a:cubicBezTo>
                          <a:pt x="6006" y="4096"/>
                          <a:pt x="5794" y="4262"/>
                          <a:pt x="5719" y="4490"/>
                        </a:cubicBezTo>
                        <a:lnTo>
                          <a:pt x="4658" y="3911"/>
                        </a:lnTo>
                        <a:cubicBezTo>
                          <a:pt x="4622" y="3631"/>
                          <a:pt x="4385" y="3413"/>
                          <a:pt x="4096" y="3413"/>
                        </a:cubicBezTo>
                        <a:cubicBezTo>
                          <a:pt x="3802" y="3413"/>
                          <a:pt x="3563" y="3638"/>
                          <a:pt x="3533" y="3924"/>
                        </a:cubicBezTo>
                        <a:lnTo>
                          <a:pt x="2348" y="4911"/>
                        </a:lnTo>
                        <a:cubicBezTo>
                          <a:pt x="2265" y="4701"/>
                          <a:pt x="2060" y="4551"/>
                          <a:pt x="1820" y="4551"/>
                        </a:cubicBezTo>
                        <a:cubicBezTo>
                          <a:pt x="1546" y="4551"/>
                          <a:pt x="1316" y="4747"/>
                          <a:pt x="1263" y="5006"/>
                        </a:cubicBezTo>
                        <a:lnTo>
                          <a:pt x="455" y="5006"/>
                        </a:lnTo>
                        <a:lnTo>
                          <a:pt x="455" y="4551"/>
                        </a:lnTo>
                        <a:lnTo>
                          <a:pt x="569" y="4551"/>
                        </a:lnTo>
                        <a:cubicBezTo>
                          <a:pt x="632" y="4551"/>
                          <a:pt x="683" y="4500"/>
                          <a:pt x="683" y="4437"/>
                        </a:cubicBezTo>
                        <a:cubicBezTo>
                          <a:pt x="683" y="4374"/>
                          <a:pt x="632" y="4324"/>
                          <a:pt x="569" y="4324"/>
                        </a:cubicBezTo>
                        <a:lnTo>
                          <a:pt x="455" y="4324"/>
                        </a:lnTo>
                        <a:lnTo>
                          <a:pt x="455" y="3982"/>
                        </a:lnTo>
                        <a:lnTo>
                          <a:pt x="569" y="3982"/>
                        </a:lnTo>
                        <a:cubicBezTo>
                          <a:pt x="632" y="3982"/>
                          <a:pt x="683" y="3931"/>
                          <a:pt x="683" y="3868"/>
                        </a:cubicBezTo>
                        <a:cubicBezTo>
                          <a:pt x="683" y="3806"/>
                          <a:pt x="632" y="3755"/>
                          <a:pt x="569" y="3755"/>
                        </a:cubicBezTo>
                        <a:lnTo>
                          <a:pt x="480" y="3755"/>
                        </a:lnTo>
                        <a:lnTo>
                          <a:pt x="1407" y="2416"/>
                        </a:lnTo>
                        <a:cubicBezTo>
                          <a:pt x="1494" y="2470"/>
                          <a:pt x="1596" y="2503"/>
                          <a:pt x="1707" y="2503"/>
                        </a:cubicBezTo>
                        <a:cubicBezTo>
                          <a:pt x="1888" y="2503"/>
                          <a:pt x="2048" y="2416"/>
                          <a:pt x="2152" y="2284"/>
                        </a:cubicBezTo>
                        <a:lnTo>
                          <a:pt x="2752" y="2584"/>
                        </a:lnTo>
                        <a:cubicBezTo>
                          <a:pt x="2740" y="2631"/>
                          <a:pt x="2731" y="2680"/>
                          <a:pt x="2731" y="2731"/>
                        </a:cubicBezTo>
                        <a:cubicBezTo>
                          <a:pt x="2731" y="3044"/>
                          <a:pt x="2986" y="3300"/>
                          <a:pt x="3300" y="3300"/>
                        </a:cubicBezTo>
                        <a:cubicBezTo>
                          <a:pt x="3613" y="3300"/>
                          <a:pt x="3868" y="3044"/>
                          <a:pt x="3868" y="2731"/>
                        </a:cubicBezTo>
                        <a:cubicBezTo>
                          <a:pt x="3868" y="2608"/>
                          <a:pt x="3829" y="2496"/>
                          <a:pt x="3763" y="2403"/>
                        </a:cubicBezTo>
                        <a:lnTo>
                          <a:pt x="4488" y="1055"/>
                        </a:lnTo>
                        <a:cubicBezTo>
                          <a:pt x="4574" y="1107"/>
                          <a:pt x="4672" y="1138"/>
                          <a:pt x="4779" y="1138"/>
                        </a:cubicBezTo>
                        <a:cubicBezTo>
                          <a:pt x="4891" y="1138"/>
                          <a:pt x="4995" y="1104"/>
                          <a:pt x="5083" y="1048"/>
                        </a:cubicBezTo>
                        <a:lnTo>
                          <a:pt x="5827" y="2004"/>
                        </a:lnTo>
                        <a:cubicBezTo>
                          <a:pt x="5829" y="2007"/>
                          <a:pt x="5833" y="2009"/>
                          <a:pt x="5836" y="2011"/>
                        </a:cubicBezTo>
                        <a:cubicBezTo>
                          <a:pt x="5745" y="2112"/>
                          <a:pt x="5689" y="2244"/>
                          <a:pt x="5689" y="2389"/>
                        </a:cubicBezTo>
                        <a:cubicBezTo>
                          <a:pt x="5689" y="2703"/>
                          <a:pt x="5944" y="2958"/>
                          <a:pt x="6258" y="2958"/>
                        </a:cubicBezTo>
                        <a:cubicBezTo>
                          <a:pt x="6571" y="2958"/>
                          <a:pt x="6827" y="2703"/>
                          <a:pt x="6827" y="2389"/>
                        </a:cubicBezTo>
                        <a:cubicBezTo>
                          <a:pt x="6827" y="2076"/>
                          <a:pt x="6571" y="1820"/>
                          <a:pt x="6258" y="1820"/>
                        </a:cubicBezTo>
                        <a:cubicBezTo>
                          <a:pt x="6170" y="1820"/>
                          <a:pt x="6087" y="1842"/>
                          <a:pt x="6013" y="1878"/>
                        </a:cubicBezTo>
                        <a:cubicBezTo>
                          <a:pt x="6010" y="1874"/>
                          <a:pt x="6010" y="1869"/>
                          <a:pt x="6006" y="1864"/>
                        </a:cubicBezTo>
                        <a:lnTo>
                          <a:pt x="5248" y="890"/>
                        </a:lnTo>
                        <a:cubicBezTo>
                          <a:pt x="5311" y="798"/>
                          <a:pt x="5348" y="688"/>
                          <a:pt x="5348" y="569"/>
                        </a:cubicBezTo>
                        <a:cubicBezTo>
                          <a:pt x="5348" y="255"/>
                          <a:pt x="5092" y="0"/>
                          <a:pt x="4779" y="0"/>
                        </a:cubicBezTo>
                        <a:cubicBezTo>
                          <a:pt x="4465" y="0"/>
                          <a:pt x="4210" y="255"/>
                          <a:pt x="4210" y="569"/>
                        </a:cubicBezTo>
                        <a:cubicBezTo>
                          <a:pt x="4210" y="691"/>
                          <a:pt x="4249" y="804"/>
                          <a:pt x="4315" y="897"/>
                        </a:cubicBezTo>
                        <a:lnTo>
                          <a:pt x="3590" y="2244"/>
                        </a:lnTo>
                        <a:cubicBezTo>
                          <a:pt x="3505" y="2193"/>
                          <a:pt x="3406" y="2162"/>
                          <a:pt x="3300" y="2162"/>
                        </a:cubicBezTo>
                        <a:cubicBezTo>
                          <a:pt x="3118" y="2162"/>
                          <a:pt x="2959" y="2248"/>
                          <a:pt x="2854" y="2381"/>
                        </a:cubicBezTo>
                        <a:lnTo>
                          <a:pt x="2254" y="2081"/>
                        </a:lnTo>
                        <a:cubicBezTo>
                          <a:pt x="2267" y="2034"/>
                          <a:pt x="2276" y="1985"/>
                          <a:pt x="2276" y="1934"/>
                        </a:cubicBezTo>
                        <a:cubicBezTo>
                          <a:pt x="2276" y="1621"/>
                          <a:pt x="2020" y="1365"/>
                          <a:pt x="1707" y="1365"/>
                        </a:cubicBezTo>
                        <a:cubicBezTo>
                          <a:pt x="1393" y="1365"/>
                          <a:pt x="1138" y="1621"/>
                          <a:pt x="1138" y="1934"/>
                        </a:cubicBezTo>
                        <a:cubicBezTo>
                          <a:pt x="1138" y="2054"/>
                          <a:pt x="1176" y="2166"/>
                          <a:pt x="1239" y="2257"/>
                        </a:cubicBezTo>
                        <a:lnTo>
                          <a:pt x="593" y="3191"/>
                        </a:lnTo>
                        <a:cubicBezTo>
                          <a:pt x="585" y="3189"/>
                          <a:pt x="578" y="3186"/>
                          <a:pt x="569" y="3186"/>
                        </a:cubicBezTo>
                        <a:lnTo>
                          <a:pt x="455" y="3186"/>
                        </a:lnTo>
                        <a:lnTo>
                          <a:pt x="455" y="2844"/>
                        </a:lnTo>
                        <a:lnTo>
                          <a:pt x="569" y="2844"/>
                        </a:lnTo>
                        <a:cubicBezTo>
                          <a:pt x="632" y="2844"/>
                          <a:pt x="683" y="2794"/>
                          <a:pt x="683" y="2731"/>
                        </a:cubicBezTo>
                        <a:cubicBezTo>
                          <a:pt x="683" y="2668"/>
                          <a:pt x="632" y="2617"/>
                          <a:pt x="569" y="2617"/>
                        </a:cubicBezTo>
                        <a:lnTo>
                          <a:pt x="455" y="2617"/>
                        </a:lnTo>
                        <a:lnTo>
                          <a:pt x="455" y="2276"/>
                        </a:lnTo>
                        <a:lnTo>
                          <a:pt x="569" y="2276"/>
                        </a:lnTo>
                        <a:cubicBezTo>
                          <a:pt x="632" y="2276"/>
                          <a:pt x="683" y="2225"/>
                          <a:pt x="683" y="2162"/>
                        </a:cubicBezTo>
                        <a:cubicBezTo>
                          <a:pt x="683" y="2099"/>
                          <a:pt x="632" y="2048"/>
                          <a:pt x="569" y="2048"/>
                        </a:cubicBezTo>
                        <a:lnTo>
                          <a:pt x="455" y="2048"/>
                        </a:lnTo>
                        <a:lnTo>
                          <a:pt x="455" y="1707"/>
                        </a:lnTo>
                        <a:lnTo>
                          <a:pt x="569" y="1707"/>
                        </a:lnTo>
                        <a:cubicBezTo>
                          <a:pt x="632" y="1707"/>
                          <a:pt x="683" y="1656"/>
                          <a:pt x="683" y="1593"/>
                        </a:cubicBezTo>
                        <a:cubicBezTo>
                          <a:pt x="683" y="1530"/>
                          <a:pt x="632" y="1479"/>
                          <a:pt x="569" y="1479"/>
                        </a:cubicBezTo>
                        <a:lnTo>
                          <a:pt x="455" y="1479"/>
                        </a:lnTo>
                        <a:lnTo>
                          <a:pt x="455" y="1138"/>
                        </a:lnTo>
                        <a:lnTo>
                          <a:pt x="569" y="1138"/>
                        </a:lnTo>
                        <a:cubicBezTo>
                          <a:pt x="632" y="1138"/>
                          <a:pt x="683" y="1087"/>
                          <a:pt x="683" y="1024"/>
                        </a:cubicBezTo>
                        <a:cubicBezTo>
                          <a:pt x="683" y="961"/>
                          <a:pt x="632" y="910"/>
                          <a:pt x="569" y="910"/>
                        </a:cubicBezTo>
                        <a:lnTo>
                          <a:pt x="455" y="910"/>
                        </a:lnTo>
                        <a:lnTo>
                          <a:pt x="455" y="569"/>
                        </a:lnTo>
                        <a:lnTo>
                          <a:pt x="569" y="569"/>
                        </a:lnTo>
                        <a:cubicBezTo>
                          <a:pt x="632" y="569"/>
                          <a:pt x="683" y="518"/>
                          <a:pt x="683" y="455"/>
                        </a:cubicBezTo>
                        <a:cubicBezTo>
                          <a:pt x="683" y="392"/>
                          <a:pt x="632" y="341"/>
                          <a:pt x="569" y="341"/>
                        </a:cubicBezTo>
                        <a:lnTo>
                          <a:pt x="455" y="341"/>
                        </a:lnTo>
                        <a:lnTo>
                          <a:pt x="455" y="114"/>
                        </a:lnTo>
                        <a:cubicBezTo>
                          <a:pt x="455" y="51"/>
                          <a:pt x="404" y="0"/>
                          <a:pt x="341" y="0"/>
                        </a:cubicBezTo>
                        <a:cubicBezTo>
                          <a:pt x="278" y="0"/>
                          <a:pt x="228" y="51"/>
                          <a:pt x="228" y="114"/>
                        </a:cubicBezTo>
                        <a:lnTo>
                          <a:pt x="228" y="341"/>
                        </a:lnTo>
                        <a:lnTo>
                          <a:pt x="114" y="341"/>
                        </a:lnTo>
                        <a:cubicBezTo>
                          <a:pt x="51" y="341"/>
                          <a:pt x="0" y="392"/>
                          <a:pt x="0" y="455"/>
                        </a:cubicBezTo>
                        <a:cubicBezTo>
                          <a:pt x="0" y="518"/>
                          <a:pt x="51" y="569"/>
                          <a:pt x="114" y="569"/>
                        </a:cubicBezTo>
                        <a:lnTo>
                          <a:pt x="228" y="569"/>
                        </a:lnTo>
                        <a:lnTo>
                          <a:pt x="228" y="910"/>
                        </a:lnTo>
                        <a:lnTo>
                          <a:pt x="114" y="910"/>
                        </a:lnTo>
                        <a:cubicBezTo>
                          <a:pt x="51" y="910"/>
                          <a:pt x="0" y="961"/>
                          <a:pt x="0" y="1024"/>
                        </a:cubicBezTo>
                        <a:cubicBezTo>
                          <a:pt x="0" y="1087"/>
                          <a:pt x="51" y="1138"/>
                          <a:pt x="114" y="1138"/>
                        </a:cubicBezTo>
                        <a:lnTo>
                          <a:pt x="228" y="1138"/>
                        </a:lnTo>
                        <a:lnTo>
                          <a:pt x="228" y="1479"/>
                        </a:lnTo>
                        <a:lnTo>
                          <a:pt x="114" y="1479"/>
                        </a:lnTo>
                        <a:cubicBezTo>
                          <a:pt x="51" y="1479"/>
                          <a:pt x="0" y="1530"/>
                          <a:pt x="0" y="1593"/>
                        </a:cubicBezTo>
                        <a:cubicBezTo>
                          <a:pt x="0" y="1656"/>
                          <a:pt x="51" y="1707"/>
                          <a:pt x="114" y="1707"/>
                        </a:cubicBezTo>
                        <a:lnTo>
                          <a:pt x="228" y="1707"/>
                        </a:lnTo>
                        <a:lnTo>
                          <a:pt x="228" y="2048"/>
                        </a:lnTo>
                        <a:lnTo>
                          <a:pt x="114" y="2048"/>
                        </a:lnTo>
                        <a:cubicBezTo>
                          <a:pt x="51" y="2048"/>
                          <a:pt x="0" y="2099"/>
                          <a:pt x="0" y="2162"/>
                        </a:cubicBezTo>
                        <a:cubicBezTo>
                          <a:pt x="0" y="2225"/>
                          <a:pt x="51" y="2276"/>
                          <a:pt x="114" y="2276"/>
                        </a:cubicBezTo>
                        <a:lnTo>
                          <a:pt x="228" y="2276"/>
                        </a:lnTo>
                        <a:lnTo>
                          <a:pt x="228" y="2617"/>
                        </a:lnTo>
                        <a:lnTo>
                          <a:pt x="114" y="2617"/>
                        </a:lnTo>
                        <a:cubicBezTo>
                          <a:pt x="51" y="2617"/>
                          <a:pt x="0" y="2668"/>
                          <a:pt x="0" y="2731"/>
                        </a:cubicBezTo>
                        <a:cubicBezTo>
                          <a:pt x="0" y="2794"/>
                          <a:pt x="51" y="2844"/>
                          <a:pt x="114" y="2844"/>
                        </a:cubicBezTo>
                        <a:lnTo>
                          <a:pt x="228" y="2844"/>
                        </a:lnTo>
                        <a:lnTo>
                          <a:pt x="228" y="3186"/>
                        </a:lnTo>
                        <a:lnTo>
                          <a:pt x="114" y="3186"/>
                        </a:lnTo>
                        <a:cubicBezTo>
                          <a:pt x="51" y="3186"/>
                          <a:pt x="0" y="3237"/>
                          <a:pt x="0" y="3300"/>
                        </a:cubicBezTo>
                        <a:cubicBezTo>
                          <a:pt x="0" y="3362"/>
                          <a:pt x="51" y="3413"/>
                          <a:pt x="114" y="3413"/>
                        </a:cubicBezTo>
                        <a:lnTo>
                          <a:pt x="228" y="3413"/>
                        </a:lnTo>
                        <a:lnTo>
                          <a:pt x="228" y="3755"/>
                        </a:lnTo>
                        <a:lnTo>
                          <a:pt x="114" y="3755"/>
                        </a:lnTo>
                        <a:cubicBezTo>
                          <a:pt x="51" y="3755"/>
                          <a:pt x="0" y="3806"/>
                          <a:pt x="0" y="3868"/>
                        </a:cubicBezTo>
                        <a:cubicBezTo>
                          <a:pt x="0" y="3931"/>
                          <a:pt x="51" y="3982"/>
                          <a:pt x="114" y="3982"/>
                        </a:cubicBezTo>
                        <a:lnTo>
                          <a:pt x="228" y="3982"/>
                        </a:lnTo>
                        <a:lnTo>
                          <a:pt x="228" y="4324"/>
                        </a:lnTo>
                        <a:lnTo>
                          <a:pt x="114" y="4324"/>
                        </a:lnTo>
                        <a:cubicBezTo>
                          <a:pt x="51" y="4324"/>
                          <a:pt x="0" y="4374"/>
                          <a:pt x="0" y="4437"/>
                        </a:cubicBezTo>
                        <a:cubicBezTo>
                          <a:pt x="0" y="4500"/>
                          <a:pt x="51" y="4551"/>
                          <a:pt x="114" y="4551"/>
                        </a:cubicBezTo>
                        <a:lnTo>
                          <a:pt x="228" y="4551"/>
                        </a:lnTo>
                        <a:lnTo>
                          <a:pt x="228" y="4892"/>
                        </a:lnTo>
                        <a:lnTo>
                          <a:pt x="114" y="4892"/>
                        </a:lnTo>
                        <a:cubicBezTo>
                          <a:pt x="51" y="4892"/>
                          <a:pt x="0" y="4943"/>
                          <a:pt x="0" y="5006"/>
                        </a:cubicBezTo>
                        <a:cubicBezTo>
                          <a:pt x="0" y="5069"/>
                          <a:pt x="51" y="5120"/>
                          <a:pt x="114" y="5120"/>
                        </a:cubicBezTo>
                        <a:lnTo>
                          <a:pt x="228" y="5120"/>
                        </a:lnTo>
                        <a:lnTo>
                          <a:pt x="228" y="5461"/>
                        </a:lnTo>
                        <a:lnTo>
                          <a:pt x="114" y="5461"/>
                        </a:lnTo>
                        <a:cubicBezTo>
                          <a:pt x="51" y="5461"/>
                          <a:pt x="0" y="5512"/>
                          <a:pt x="0" y="5575"/>
                        </a:cubicBezTo>
                        <a:cubicBezTo>
                          <a:pt x="0" y="5638"/>
                          <a:pt x="51" y="5689"/>
                          <a:pt x="114" y="5689"/>
                        </a:cubicBezTo>
                        <a:lnTo>
                          <a:pt x="228" y="5689"/>
                        </a:lnTo>
                        <a:lnTo>
                          <a:pt x="228" y="6030"/>
                        </a:lnTo>
                        <a:lnTo>
                          <a:pt x="114" y="6030"/>
                        </a:lnTo>
                        <a:cubicBezTo>
                          <a:pt x="51" y="6030"/>
                          <a:pt x="0" y="6081"/>
                          <a:pt x="0" y="6144"/>
                        </a:cubicBezTo>
                        <a:cubicBezTo>
                          <a:pt x="0" y="6207"/>
                          <a:pt x="51" y="6258"/>
                          <a:pt x="114" y="6258"/>
                        </a:cubicBezTo>
                        <a:lnTo>
                          <a:pt x="228" y="6258"/>
                        </a:lnTo>
                        <a:lnTo>
                          <a:pt x="228" y="6485"/>
                        </a:lnTo>
                        <a:cubicBezTo>
                          <a:pt x="228" y="6548"/>
                          <a:pt x="278" y="6599"/>
                          <a:pt x="341" y="6599"/>
                        </a:cubicBezTo>
                        <a:lnTo>
                          <a:pt x="683" y="6599"/>
                        </a:lnTo>
                        <a:lnTo>
                          <a:pt x="683" y="6713"/>
                        </a:lnTo>
                        <a:cubicBezTo>
                          <a:pt x="683" y="6776"/>
                          <a:pt x="734" y="6827"/>
                          <a:pt x="796" y="6827"/>
                        </a:cubicBezTo>
                        <a:cubicBezTo>
                          <a:pt x="859" y="6827"/>
                          <a:pt x="910" y="6776"/>
                          <a:pt x="910" y="6713"/>
                        </a:cubicBezTo>
                        <a:lnTo>
                          <a:pt x="910" y="6599"/>
                        </a:lnTo>
                        <a:lnTo>
                          <a:pt x="1252" y="6599"/>
                        </a:lnTo>
                        <a:lnTo>
                          <a:pt x="1252" y="6713"/>
                        </a:lnTo>
                        <a:cubicBezTo>
                          <a:pt x="1252" y="6776"/>
                          <a:pt x="1302" y="6827"/>
                          <a:pt x="1365" y="6827"/>
                        </a:cubicBezTo>
                        <a:cubicBezTo>
                          <a:pt x="1428" y="6827"/>
                          <a:pt x="1479" y="6776"/>
                          <a:pt x="1479" y="6713"/>
                        </a:cubicBezTo>
                        <a:lnTo>
                          <a:pt x="1479" y="6599"/>
                        </a:lnTo>
                        <a:lnTo>
                          <a:pt x="1820" y="6599"/>
                        </a:lnTo>
                        <a:lnTo>
                          <a:pt x="1820" y="6713"/>
                        </a:lnTo>
                        <a:cubicBezTo>
                          <a:pt x="1820" y="6776"/>
                          <a:pt x="1871" y="6827"/>
                          <a:pt x="1934" y="6827"/>
                        </a:cubicBezTo>
                        <a:cubicBezTo>
                          <a:pt x="1997" y="6827"/>
                          <a:pt x="2048" y="6776"/>
                          <a:pt x="2048" y="6713"/>
                        </a:cubicBezTo>
                        <a:lnTo>
                          <a:pt x="2048" y="6599"/>
                        </a:lnTo>
                        <a:lnTo>
                          <a:pt x="2389" y="6599"/>
                        </a:lnTo>
                        <a:lnTo>
                          <a:pt x="2389" y="6713"/>
                        </a:lnTo>
                        <a:cubicBezTo>
                          <a:pt x="2389" y="6776"/>
                          <a:pt x="2440" y="6827"/>
                          <a:pt x="2503" y="6827"/>
                        </a:cubicBezTo>
                        <a:cubicBezTo>
                          <a:pt x="2566" y="6827"/>
                          <a:pt x="2617" y="6776"/>
                          <a:pt x="2617" y="6713"/>
                        </a:cubicBezTo>
                        <a:lnTo>
                          <a:pt x="2617" y="6599"/>
                        </a:lnTo>
                        <a:lnTo>
                          <a:pt x="2958" y="6599"/>
                        </a:lnTo>
                        <a:lnTo>
                          <a:pt x="2958" y="6713"/>
                        </a:lnTo>
                        <a:cubicBezTo>
                          <a:pt x="2958" y="6776"/>
                          <a:pt x="3009" y="6827"/>
                          <a:pt x="3072" y="6827"/>
                        </a:cubicBezTo>
                        <a:cubicBezTo>
                          <a:pt x="3135" y="6827"/>
                          <a:pt x="3186" y="6776"/>
                          <a:pt x="3186" y="6713"/>
                        </a:cubicBezTo>
                        <a:lnTo>
                          <a:pt x="3186" y="6599"/>
                        </a:lnTo>
                        <a:lnTo>
                          <a:pt x="3527" y="6599"/>
                        </a:lnTo>
                        <a:lnTo>
                          <a:pt x="3527" y="6713"/>
                        </a:lnTo>
                        <a:cubicBezTo>
                          <a:pt x="3527" y="6776"/>
                          <a:pt x="3578" y="6827"/>
                          <a:pt x="3641" y="6827"/>
                        </a:cubicBezTo>
                        <a:cubicBezTo>
                          <a:pt x="3704" y="6827"/>
                          <a:pt x="3755" y="6776"/>
                          <a:pt x="3755" y="6713"/>
                        </a:cubicBezTo>
                        <a:lnTo>
                          <a:pt x="3755" y="6599"/>
                        </a:lnTo>
                        <a:lnTo>
                          <a:pt x="4096" y="6599"/>
                        </a:lnTo>
                        <a:lnTo>
                          <a:pt x="4096" y="6713"/>
                        </a:lnTo>
                        <a:cubicBezTo>
                          <a:pt x="4096" y="6776"/>
                          <a:pt x="4147" y="6827"/>
                          <a:pt x="4210" y="6827"/>
                        </a:cubicBezTo>
                        <a:cubicBezTo>
                          <a:pt x="4273" y="6827"/>
                          <a:pt x="4323" y="6776"/>
                          <a:pt x="4323" y="6713"/>
                        </a:cubicBezTo>
                        <a:lnTo>
                          <a:pt x="4323" y="6599"/>
                        </a:lnTo>
                        <a:lnTo>
                          <a:pt x="4665" y="6599"/>
                        </a:lnTo>
                        <a:lnTo>
                          <a:pt x="4665" y="6713"/>
                        </a:lnTo>
                        <a:cubicBezTo>
                          <a:pt x="4665" y="6776"/>
                          <a:pt x="4716" y="6827"/>
                          <a:pt x="4779" y="6827"/>
                        </a:cubicBezTo>
                        <a:cubicBezTo>
                          <a:pt x="4842" y="6827"/>
                          <a:pt x="4892" y="6776"/>
                          <a:pt x="4892" y="6713"/>
                        </a:cubicBezTo>
                        <a:lnTo>
                          <a:pt x="4892" y="6599"/>
                        </a:lnTo>
                        <a:lnTo>
                          <a:pt x="5234" y="6599"/>
                        </a:lnTo>
                        <a:lnTo>
                          <a:pt x="5234" y="6713"/>
                        </a:lnTo>
                        <a:cubicBezTo>
                          <a:pt x="5234" y="6776"/>
                          <a:pt x="5285" y="6827"/>
                          <a:pt x="5347" y="6827"/>
                        </a:cubicBezTo>
                        <a:cubicBezTo>
                          <a:pt x="5410" y="6827"/>
                          <a:pt x="5461" y="6776"/>
                          <a:pt x="5461" y="6713"/>
                        </a:cubicBezTo>
                        <a:lnTo>
                          <a:pt x="5461" y="6599"/>
                        </a:lnTo>
                        <a:lnTo>
                          <a:pt x="5803" y="6599"/>
                        </a:lnTo>
                        <a:lnTo>
                          <a:pt x="5803" y="6713"/>
                        </a:lnTo>
                        <a:cubicBezTo>
                          <a:pt x="5803" y="6776"/>
                          <a:pt x="5853" y="6827"/>
                          <a:pt x="5916" y="6827"/>
                        </a:cubicBezTo>
                        <a:cubicBezTo>
                          <a:pt x="5979" y="6827"/>
                          <a:pt x="6030" y="6776"/>
                          <a:pt x="6030" y="6713"/>
                        </a:cubicBezTo>
                        <a:lnTo>
                          <a:pt x="6030" y="6599"/>
                        </a:lnTo>
                        <a:lnTo>
                          <a:pt x="6371" y="6599"/>
                        </a:lnTo>
                        <a:lnTo>
                          <a:pt x="6371" y="6713"/>
                        </a:lnTo>
                        <a:cubicBezTo>
                          <a:pt x="6371" y="6776"/>
                          <a:pt x="6422" y="6827"/>
                          <a:pt x="6485" y="6827"/>
                        </a:cubicBezTo>
                        <a:cubicBezTo>
                          <a:pt x="6548" y="6827"/>
                          <a:pt x="6599" y="6776"/>
                          <a:pt x="6599" y="6713"/>
                        </a:cubicBezTo>
                        <a:lnTo>
                          <a:pt x="6599" y="6599"/>
                        </a:lnTo>
                        <a:lnTo>
                          <a:pt x="6713" y="6599"/>
                        </a:lnTo>
                        <a:cubicBezTo>
                          <a:pt x="6776" y="6599"/>
                          <a:pt x="6827" y="6548"/>
                          <a:pt x="6827" y="6485"/>
                        </a:cubicBezTo>
                        <a:cubicBezTo>
                          <a:pt x="6827" y="6422"/>
                          <a:pt x="6776" y="6372"/>
                          <a:pt x="6713" y="6372"/>
                        </a:cubicBezTo>
                        <a:lnTo>
                          <a:pt x="6599" y="6372"/>
                        </a:lnTo>
                        <a:lnTo>
                          <a:pt x="6599" y="6258"/>
                        </a:lnTo>
                        <a:cubicBezTo>
                          <a:pt x="6599" y="6195"/>
                          <a:pt x="6548" y="6144"/>
                          <a:pt x="6485" y="6144"/>
                        </a:cubicBezTo>
                        <a:cubicBezTo>
                          <a:pt x="6422" y="6144"/>
                          <a:pt x="6371" y="6195"/>
                          <a:pt x="6371" y="6258"/>
                        </a:cubicBezTo>
                        <a:lnTo>
                          <a:pt x="6371" y="6372"/>
                        </a:lnTo>
                        <a:lnTo>
                          <a:pt x="6030" y="6372"/>
                        </a:lnTo>
                        <a:lnTo>
                          <a:pt x="6030" y="6258"/>
                        </a:lnTo>
                        <a:cubicBezTo>
                          <a:pt x="6030" y="6195"/>
                          <a:pt x="5979" y="6144"/>
                          <a:pt x="5916" y="6144"/>
                        </a:cubicBezTo>
                        <a:cubicBezTo>
                          <a:pt x="5853" y="6144"/>
                          <a:pt x="5803" y="6195"/>
                          <a:pt x="5803" y="6258"/>
                        </a:cubicBezTo>
                        <a:lnTo>
                          <a:pt x="5803" y="6372"/>
                        </a:lnTo>
                        <a:lnTo>
                          <a:pt x="5461" y="6372"/>
                        </a:lnTo>
                        <a:lnTo>
                          <a:pt x="5461" y="6258"/>
                        </a:lnTo>
                        <a:cubicBezTo>
                          <a:pt x="5461" y="6195"/>
                          <a:pt x="5410" y="6144"/>
                          <a:pt x="5347" y="6144"/>
                        </a:cubicBezTo>
                        <a:cubicBezTo>
                          <a:pt x="5285" y="6144"/>
                          <a:pt x="5234" y="6195"/>
                          <a:pt x="5234" y="6258"/>
                        </a:cubicBezTo>
                        <a:lnTo>
                          <a:pt x="5234" y="6372"/>
                        </a:lnTo>
                        <a:lnTo>
                          <a:pt x="4892" y="6372"/>
                        </a:lnTo>
                        <a:lnTo>
                          <a:pt x="4892" y="6258"/>
                        </a:lnTo>
                        <a:cubicBezTo>
                          <a:pt x="4892" y="6195"/>
                          <a:pt x="4842" y="6144"/>
                          <a:pt x="4779" y="6144"/>
                        </a:cubicBezTo>
                        <a:cubicBezTo>
                          <a:pt x="4716" y="6144"/>
                          <a:pt x="4665" y="6195"/>
                          <a:pt x="4665" y="6258"/>
                        </a:cubicBezTo>
                        <a:lnTo>
                          <a:pt x="4665" y="6372"/>
                        </a:lnTo>
                        <a:lnTo>
                          <a:pt x="4323" y="6372"/>
                        </a:lnTo>
                        <a:lnTo>
                          <a:pt x="4323" y="6258"/>
                        </a:lnTo>
                        <a:cubicBezTo>
                          <a:pt x="4323" y="6195"/>
                          <a:pt x="4273" y="6144"/>
                          <a:pt x="4210" y="6144"/>
                        </a:cubicBezTo>
                        <a:cubicBezTo>
                          <a:pt x="4147" y="6144"/>
                          <a:pt x="4096" y="6195"/>
                          <a:pt x="4096" y="6258"/>
                        </a:cubicBezTo>
                        <a:lnTo>
                          <a:pt x="4096" y="6372"/>
                        </a:lnTo>
                        <a:lnTo>
                          <a:pt x="3755" y="6372"/>
                        </a:lnTo>
                        <a:lnTo>
                          <a:pt x="3755" y="6258"/>
                        </a:lnTo>
                        <a:cubicBezTo>
                          <a:pt x="3755" y="6195"/>
                          <a:pt x="3704" y="6144"/>
                          <a:pt x="3641" y="6144"/>
                        </a:cubicBezTo>
                        <a:cubicBezTo>
                          <a:pt x="3578" y="6144"/>
                          <a:pt x="3527" y="6195"/>
                          <a:pt x="3527" y="6258"/>
                        </a:cubicBezTo>
                        <a:lnTo>
                          <a:pt x="3527" y="6372"/>
                        </a:lnTo>
                        <a:lnTo>
                          <a:pt x="3186" y="6372"/>
                        </a:lnTo>
                        <a:lnTo>
                          <a:pt x="3186" y="6258"/>
                        </a:lnTo>
                        <a:cubicBezTo>
                          <a:pt x="3186" y="6195"/>
                          <a:pt x="3135" y="6144"/>
                          <a:pt x="3072" y="6144"/>
                        </a:cubicBezTo>
                        <a:cubicBezTo>
                          <a:pt x="3009" y="6144"/>
                          <a:pt x="2958" y="6195"/>
                          <a:pt x="2958" y="6258"/>
                        </a:cubicBezTo>
                        <a:lnTo>
                          <a:pt x="2958" y="6372"/>
                        </a:lnTo>
                        <a:lnTo>
                          <a:pt x="2617" y="6372"/>
                        </a:lnTo>
                        <a:lnTo>
                          <a:pt x="2617" y="6258"/>
                        </a:lnTo>
                        <a:cubicBezTo>
                          <a:pt x="2617" y="6195"/>
                          <a:pt x="2566" y="6144"/>
                          <a:pt x="2503" y="6144"/>
                        </a:cubicBezTo>
                        <a:cubicBezTo>
                          <a:pt x="2440" y="6144"/>
                          <a:pt x="2389" y="6195"/>
                          <a:pt x="2389" y="6258"/>
                        </a:cubicBezTo>
                        <a:lnTo>
                          <a:pt x="2389" y="6372"/>
                        </a:lnTo>
                        <a:lnTo>
                          <a:pt x="2048" y="6372"/>
                        </a:lnTo>
                        <a:lnTo>
                          <a:pt x="2048" y="6258"/>
                        </a:lnTo>
                        <a:cubicBezTo>
                          <a:pt x="2048" y="6195"/>
                          <a:pt x="1997" y="6144"/>
                          <a:pt x="1934" y="6144"/>
                        </a:cubicBezTo>
                        <a:cubicBezTo>
                          <a:pt x="1871" y="6144"/>
                          <a:pt x="1820" y="6195"/>
                          <a:pt x="1820" y="6258"/>
                        </a:cubicBezTo>
                        <a:lnTo>
                          <a:pt x="1820" y="6372"/>
                        </a:lnTo>
                        <a:lnTo>
                          <a:pt x="1479" y="6372"/>
                        </a:lnTo>
                        <a:lnTo>
                          <a:pt x="1479" y="6258"/>
                        </a:lnTo>
                        <a:cubicBezTo>
                          <a:pt x="1479" y="6195"/>
                          <a:pt x="1428" y="6144"/>
                          <a:pt x="1365" y="6144"/>
                        </a:cubicBezTo>
                        <a:cubicBezTo>
                          <a:pt x="1302" y="6144"/>
                          <a:pt x="1252" y="6195"/>
                          <a:pt x="1252" y="6258"/>
                        </a:cubicBezTo>
                        <a:lnTo>
                          <a:pt x="1252" y="6372"/>
                        </a:lnTo>
                        <a:lnTo>
                          <a:pt x="910" y="6372"/>
                        </a:lnTo>
                        <a:lnTo>
                          <a:pt x="910" y="6258"/>
                        </a:lnTo>
                        <a:cubicBezTo>
                          <a:pt x="910" y="6195"/>
                          <a:pt x="859" y="6144"/>
                          <a:pt x="796" y="6144"/>
                        </a:cubicBezTo>
                        <a:cubicBezTo>
                          <a:pt x="734" y="6144"/>
                          <a:pt x="683" y="6195"/>
                          <a:pt x="683" y="6258"/>
                        </a:cubicBezTo>
                        <a:lnTo>
                          <a:pt x="683" y="6372"/>
                        </a:lnTo>
                        <a:lnTo>
                          <a:pt x="455" y="6372"/>
                        </a:lnTo>
                        <a:lnTo>
                          <a:pt x="455" y="5234"/>
                        </a:lnTo>
                        <a:lnTo>
                          <a:pt x="1263" y="523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/>
                </p:spPr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42" name="íṧḻíďe"/>
                <p:cNvGrpSpPr>
                  <a:grpSpLocks/>
                </p:cNvGrpSpPr>
                <p:nvPr/>
              </p:nvGrpSpPr>
              <p:grpSpPr>
                <a:xfrm>
                  <a:off x="4972299" y="562751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43" name="í$1íďé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44" name="îSḻîḋé"/>
                  <p:cNvSpPr/>
                  <p:nvPr/>
                </p:nvSpPr>
                <p:spPr bwMode="auto">
                  <a:xfrm>
                    <a:off x="4043050" y="2391832"/>
                    <a:ext cx="380293" cy="362683"/>
                  </a:xfrm>
                  <a:custGeom>
                    <a:avLst/>
                    <a:gdLst>
                      <a:gd name="connsiteX0" fmla="*/ 315778 w 607639"/>
                      <a:gd name="connsiteY0" fmla="*/ 173080 h 579502"/>
                      <a:gd name="connsiteX1" fmla="*/ 315778 w 607639"/>
                      <a:gd name="connsiteY1" fmla="*/ 266058 h 579502"/>
                      <a:gd name="connsiteX2" fmla="*/ 303493 w 607639"/>
                      <a:gd name="connsiteY2" fmla="*/ 278325 h 579502"/>
                      <a:gd name="connsiteX3" fmla="*/ 210375 w 607639"/>
                      <a:gd name="connsiteY3" fmla="*/ 278325 h 579502"/>
                      <a:gd name="connsiteX4" fmla="*/ 303493 w 607639"/>
                      <a:gd name="connsiteY4" fmla="*/ 359925 h 579502"/>
                      <a:gd name="connsiteX5" fmla="*/ 397500 w 607639"/>
                      <a:gd name="connsiteY5" fmla="*/ 266058 h 579502"/>
                      <a:gd name="connsiteX6" fmla="*/ 315778 w 607639"/>
                      <a:gd name="connsiteY6" fmla="*/ 173080 h 579502"/>
                      <a:gd name="connsiteX7" fmla="*/ 249814 w 607639"/>
                      <a:gd name="connsiteY7" fmla="*/ 160816 h 579502"/>
                      <a:gd name="connsiteX8" fmla="*/ 198110 w 607639"/>
                      <a:gd name="connsiteY8" fmla="*/ 212449 h 579502"/>
                      <a:gd name="connsiteX9" fmla="*/ 249814 w 607639"/>
                      <a:gd name="connsiteY9" fmla="*/ 212449 h 579502"/>
                      <a:gd name="connsiteX10" fmla="*/ 303493 w 607639"/>
                      <a:gd name="connsiteY10" fmla="*/ 147835 h 579502"/>
                      <a:gd name="connsiteX11" fmla="*/ 421981 w 607639"/>
                      <a:gd name="connsiteY11" fmla="*/ 266058 h 579502"/>
                      <a:gd name="connsiteX12" fmla="*/ 303493 w 607639"/>
                      <a:gd name="connsiteY12" fmla="*/ 384370 h 579502"/>
                      <a:gd name="connsiteX13" fmla="*/ 185093 w 607639"/>
                      <a:gd name="connsiteY13" fmla="*/ 266058 h 579502"/>
                      <a:gd name="connsiteX14" fmla="*/ 197289 w 607639"/>
                      <a:gd name="connsiteY14" fmla="*/ 253880 h 579502"/>
                      <a:gd name="connsiteX15" fmla="*/ 291297 w 607639"/>
                      <a:gd name="connsiteY15" fmla="*/ 253880 h 579502"/>
                      <a:gd name="connsiteX16" fmla="*/ 291297 w 607639"/>
                      <a:gd name="connsiteY16" fmla="*/ 160013 h 579502"/>
                      <a:gd name="connsiteX17" fmla="*/ 303493 w 607639"/>
                      <a:gd name="connsiteY17" fmla="*/ 147835 h 579502"/>
                      <a:gd name="connsiteX18" fmla="*/ 262095 w 607639"/>
                      <a:gd name="connsiteY18" fmla="*/ 135133 h 579502"/>
                      <a:gd name="connsiteX19" fmla="*/ 274287 w 607639"/>
                      <a:gd name="connsiteY19" fmla="*/ 147397 h 579502"/>
                      <a:gd name="connsiteX20" fmla="*/ 274287 w 607639"/>
                      <a:gd name="connsiteY20" fmla="*/ 224713 h 579502"/>
                      <a:gd name="connsiteX21" fmla="*/ 262095 w 607639"/>
                      <a:gd name="connsiteY21" fmla="*/ 236888 h 579502"/>
                      <a:gd name="connsiteX22" fmla="*/ 184672 w 607639"/>
                      <a:gd name="connsiteY22" fmla="*/ 236888 h 579502"/>
                      <a:gd name="connsiteX23" fmla="*/ 172391 w 607639"/>
                      <a:gd name="connsiteY23" fmla="*/ 224713 h 579502"/>
                      <a:gd name="connsiteX24" fmla="*/ 262095 w 607639"/>
                      <a:gd name="connsiteY24" fmla="*/ 135133 h 579502"/>
                      <a:gd name="connsiteX25" fmla="*/ 58120 w 607639"/>
                      <a:gd name="connsiteY25" fmla="*/ 108514 h 579502"/>
                      <a:gd name="connsiteX26" fmla="*/ 58120 w 607639"/>
                      <a:gd name="connsiteY26" fmla="*/ 413970 h 579502"/>
                      <a:gd name="connsiteX27" fmla="*/ 549430 w 607639"/>
                      <a:gd name="connsiteY27" fmla="*/ 413970 h 579502"/>
                      <a:gd name="connsiteX28" fmla="*/ 549430 w 607639"/>
                      <a:gd name="connsiteY28" fmla="*/ 108514 h 579502"/>
                      <a:gd name="connsiteX29" fmla="*/ 27236 w 607639"/>
                      <a:gd name="connsiteY29" fmla="*/ 56079 h 579502"/>
                      <a:gd name="connsiteX30" fmla="*/ 27236 w 607639"/>
                      <a:gd name="connsiteY30" fmla="*/ 81319 h 579502"/>
                      <a:gd name="connsiteX31" fmla="*/ 580403 w 607639"/>
                      <a:gd name="connsiteY31" fmla="*/ 81319 h 579502"/>
                      <a:gd name="connsiteX32" fmla="*/ 580403 w 607639"/>
                      <a:gd name="connsiteY32" fmla="*/ 56079 h 579502"/>
                      <a:gd name="connsiteX33" fmla="*/ 303775 w 607639"/>
                      <a:gd name="connsiteY33" fmla="*/ 0 h 579502"/>
                      <a:gd name="connsiteX34" fmla="*/ 317393 w 607639"/>
                      <a:gd name="connsiteY34" fmla="*/ 13597 h 579502"/>
                      <a:gd name="connsiteX35" fmla="*/ 317393 w 607639"/>
                      <a:gd name="connsiteY35" fmla="*/ 28884 h 579502"/>
                      <a:gd name="connsiteX36" fmla="*/ 580403 w 607639"/>
                      <a:gd name="connsiteY36" fmla="*/ 28884 h 579502"/>
                      <a:gd name="connsiteX37" fmla="*/ 607639 w 607639"/>
                      <a:gd name="connsiteY37" fmla="*/ 56079 h 579502"/>
                      <a:gd name="connsiteX38" fmla="*/ 607639 w 607639"/>
                      <a:gd name="connsiteY38" fmla="*/ 81319 h 579502"/>
                      <a:gd name="connsiteX39" fmla="*/ 580403 w 607639"/>
                      <a:gd name="connsiteY39" fmla="*/ 108514 h 579502"/>
                      <a:gd name="connsiteX40" fmla="*/ 576665 w 607639"/>
                      <a:gd name="connsiteY40" fmla="*/ 108514 h 579502"/>
                      <a:gd name="connsiteX41" fmla="*/ 576665 w 607639"/>
                      <a:gd name="connsiteY41" fmla="*/ 413970 h 579502"/>
                      <a:gd name="connsiteX42" fmla="*/ 549430 w 607639"/>
                      <a:gd name="connsiteY42" fmla="*/ 441165 h 579502"/>
                      <a:gd name="connsiteX43" fmla="*/ 317393 w 607639"/>
                      <a:gd name="connsiteY43" fmla="*/ 441165 h 579502"/>
                      <a:gd name="connsiteX44" fmla="*/ 317393 w 607639"/>
                      <a:gd name="connsiteY44" fmla="*/ 481069 h 579502"/>
                      <a:gd name="connsiteX45" fmla="*/ 418236 w 607639"/>
                      <a:gd name="connsiteY45" fmla="*/ 554923 h 579502"/>
                      <a:gd name="connsiteX46" fmla="*/ 421173 w 607639"/>
                      <a:gd name="connsiteY46" fmla="*/ 573942 h 579502"/>
                      <a:gd name="connsiteX47" fmla="*/ 410225 w 607639"/>
                      <a:gd name="connsiteY47" fmla="*/ 579452 h 579502"/>
                      <a:gd name="connsiteX48" fmla="*/ 402215 w 607639"/>
                      <a:gd name="connsiteY48" fmla="*/ 576874 h 579502"/>
                      <a:gd name="connsiteX49" fmla="*/ 317393 w 607639"/>
                      <a:gd name="connsiteY49" fmla="*/ 514752 h 579502"/>
                      <a:gd name="connsiteX50" fmla="*/ 317393 w 607639"/>
                      <a:gd name="connsiteY50" fmla="*/ 565854 h 579502"/>
                      <a:gd name="connsiteX51" fmla="*/ 303775 w 607639"/>
                      <a:gd name="connsiteY51" fmla="*/ 579452 h 579502"/>
                      <a:gd name="connsiteX52" fmla="*/ 290157 w 607639"/>
                      <a:gd name="connsiteY52" fmla="*/ 565854 h 579502"/>
                      <a:gd name="connsiteX53" fmla="*/ 290157 w 607639"/>
                      <a:gd name="connsiteY53" fmla="*/ 514752 h 579502"/>
                      <a:gd name="connsiteX54" fmla="*/ 205424 w 607639"/>
                      <a:gd name="connsiteY54" fmla="*/ 576874 h 579502"/>
                      <a:gd name="connsiteX55" fmla="*/ 186377 w 607639"/>
                      <a:gd name="connsiteY55" fmla="*/ 573942 h 579502"/>
                      <a:gd name="connsiteX56" fmla="*/ 189314 w 607639"/>
                      <a:gd name="connsiteY56" fmla="*/ 554923 h 579502"/>
                      <a:gd name="connsiteX57" fmla="*/ 290157 w 607639"/>
                      <a:gd name="connsiteY57" fmla="*/ 481069 h 579502"/>
                      <a:gd name="connsiteX58" fmla="*/ 290157 w 607639"/>
                      <a:gd name="connsiteY58" fmla="*/ 441165 h 579502"/>
                      <a:gd name="connsiteX59" fmla="*/ 58120 w 607639"/>
                      <a:gd name="connsiteY59" fmla="*/ 441165 h 579502"/>
                      <a:gd name="connsiteX60" fmla="*/ 30885 w 607639"/>
                      <a:gd name="connsiteY60" fmla="*/ 413970 h 579502"/>
                      <a:gd name="connsiteX61" fmla="*/ 30885 w 607639"/>
                      <a:gd name="connsiteY61" fmla="*/ 108514 h 579502"/>
                      <a:gd name="connsiteX62" fmla="*/ 27236 w 607639"/>
                      <a:gd name="connsiteY62" fmla="*/ 108514 h 579502"/>
                      <a:gd name="connsiteX63" fmla="*/ 0 w 607639"/>
                      <a:gd name="connsiteY63" fmla="*/ 81319 h 579502"/>
                      <a:gd name="connsiteX64" fmla="*/ 0 w 607639"/>
                      <a:gd name="connsiteY64" fmla="*/ 56079 h 579502"/>
                      <a:gd name="connsiteX65" fmla="*/ 27236 w 607639"/>
                      <a:gd name="connsiteY65" fmla="*/ 28884 h 579502"/>
                      <a:gd name="connsiteX66" fmla="*/ 290157 w 607639"/>
                      <a:gd name="connsiteY66" fmla="*/ 28884 h 579502"/>
                      <a:gd name="connsiteX67" fmla="*/ 290157 w 607639"/>
                      <a:gd name="connsiteY67" fmla="*/ 13597 h 579502"/>
                      <a:gd name="connsiteX68" fmla="*/ 303775 w 607639"/>
                      <a:gd name="connsiteY68" fmla="*/ 0 h 579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</a:cxnLst>
                    <a:rect l="l" t="t" r="r" b="b"/>
                    <a:pathLst>
                      <a:path w="607639" h="579502">
                        <a:moveTo>
                          <a:pt x="315778" y="173080"/>
                        </a:moveTo>
                        <a:lnTo>
                          <a:pt x="315778" y="266058"/>
                        </a:lnTo>
                        <a:cubicBezTo>
                          <a:pt x="315778" y="272814"/>
                          <a:pt x="310258" y="278325"/>
                          <a:pt x="303493" y="278325"/>
                        </a:cubicBezTo>
                        <a:lnTo>
                          <a:pt x="210375" y="278325"/>
                        </a:lnTo>
                        <a:cubicBezTo>
                          <a:pt x="216429" y="324281"/>
                          <a:pt x="255866" y="359925"/>
                          <a:pt x="303493" y="359925"/>
                        </a:cubicBezTo>
                        <a:cubicBezTo>
                          <a:pt x="355303" y="359925"/>
                          <a:pt x="397500" y="317792"/>
                          <a:pt x="397500" y="266058"/>
                        </a:cubicBezTo>
                        <a:cubicBezTo>
                          <a:pt x="397500" y="218502"/>
                          <a:pt x="361802" y="179124"/>
                          <a:pt x="315778" y="173080"/>
                        </a:cubicBezTo>
                        <a:close/>
                        <a:moveTo>
                          <a:pt x="249814" y="160816"/>
                        </a:moveTo>
                        <a:cubicBezTo>
                          <a:pt x="223740" y="165793"/>
                          <a:pt x="203093" y="186410"/>
                          <a:pt x="198110" y="212449"/>
                        </a:cubicBezTo>
                        <a:lnTo>
                          <a:pt x="249814" y="212449"/>
                        </a:lnTo>
                        <a:close/>
                        <a:moveTo>
                          <a:pt x="303493" y="147835"/>
                        </a:moveTo>
                        <a:cubicBezTo>
                          <a:pt x="368835" y="147835"/>
                          <a:pt x="421981" y="200902"/>
                          <a:pt x="421981" y="266058"/>
                        </a:cubicBezTo>
                        <a:cubicBezTo>
                          <a:pt x="421981" y="331303"/>
                          <a:pt x="368835" y="384370"/>
                          <a:pt x="303493" y="384370"/>
                        </a:cubicBezTo>
                        <a:cubicBezTo>
                          <a:pt x="238239" y="384370"/>
                          <a:pt x="185093" y="331303"/>
                          <a:pt x="185093" y="266058"/>
                        </a:cubicBezTo>
                        <a:cubicBezTo>
                          <a:pt x="185093" y="259303"/>
                          <a:pt x="190523" y="253880"/>
                          <a:pt x="197289" y="253880"/>
                        </a:cubicBezTo>
                        <a:lnTo>
                          <a:pt x="291297" y="253880"/>
                        </a:lnTo>
                        <a:lnTo>
                          <a:pt x="291297" y="160013"/>
                        </a:lnTo>
                        <a:cubicBezTo>
                          <a:pt x="291297" y="153257"/>
                          <a:pt x="296727" y="147835"/>
                          <a:pt x="303493" y="147835"/>
                        </a:cubicBezTo>
                        <a:close/>
                        <a:moveTo>
                          <a:pt x="262095" y="135133"/>
                        </a:moveTo>
                        <a:cubicBezTo>
                          <a:pt x="268859" y="135133"/>
                          <a:pt x="274287" y="140643"/>
                          <a:pt x="274287" y="147397"/>
                        </a:cubicBezTo>
                        <a:lnTo>
                          <a:pt x="274287" y="224713"/>
                        </a:lnTo>
                        <a:cubicBezTo>
                          <a:pt x="274287" y="231467"/>
                          <a:pt x="268859" y="236888"/>
                          <a:pt x="262095" y="236888"/>
                        </a:cubicBezTo>
                        <a:lnTo>
                          <a:pt x="184672" y="236888"/>
                        </a:lnTo>
                        <a:cubicBezTo>
                          <a:pt x="177909" y="236888"/>
                          <a:pt x="172391" y="231467"/>
                          <a:pt x="172391" y="224713"/>
                        </a:cubicBezTo>
                        <a:cubicBezTo>
                          <a:pt x="172391" y="175302"/>
                          <a:pt x="212616" y="135133"/>
                          <a:pt x="262095" y="135133"/>
                        </a:cubicBezTo>
                        <a:close/>
                        <a:moveTo>
                          <a:pt x="58120" y="108514"/>
                        </a:moveTo>
                        <a:lnTo>
                          <a:pt x="58120" y="413970"/>
                        </a:lnTo>
                        <a:lnTo>
                          <a:pt x="549430" y="413970"/>
                        </a:lnTo>
                        <a:lnTo>
                          <a:pt x="549430" y="108514"/>
                        </a:lnTo>
                        <a:close/>
                        <a:moveTo>
                          <a:pt x="27236" y="56079"/>
                        </a:moveTo>
                        <a:lnTo>
                          <a:pt x="27236" y="81319"/>
                        </a:lnTo>
                        <a:lnTo>
                          <a:pt x="580403" y="81319"/>
                        </a:lnTo>
                        <a:lnTo>
                          <a:pt x="580403" y="56079"/>
                        </a:lnTo>
                        <a:close/>
                        <a:moveTo>
                          <a:pt x="303775" y="0"/>
                        </a:moveTo>
                        <a:cubicBezTo>
                          <a:pt x="311341" y="0"/>
                          <a:pt x="317393" y="6132"/>
                          <a:pt x="317393" y="13597"/>
                        </a:cubicBezTo>
                        <a:lnTo>
                          <a:pt x="317393" y="28884"/>
                        </a:lnTo>
                        <a:lnTo>
                          <a:pt x="580403" y="28884"/>
                        </a:lnTo>
                        <a:cubicBezTo>
                          <a:pt x="595356" y="28884"/>
                          <a:pt x="607639" y="41148"/>
                          <a:pt x="607639" y="56079"/>
                        </a:cubicBezTo>
                        <a:lnTo>
                          <a:pt x="607639" y="81319"/>
                        </a:lnTo>
                        <a:cubicBezTo>
                          <a:pt x="607639" y="96338"/>
                          <a:pt x="595356" y="108514"/>
                          <a:pt x="580403" y="108514"/>
                        </a:cubicBezTo>
                        <a:lnTo>
                          <a:pt x="576665" y="108514"/>
                        </a:lnTo>
                        <a:lnTo>
                          <a:pt x="576665" y="413970"/>
                        </a:lnTo>
                        <a:cubicBezTo>
                          <a:pt x="576665" y="428990"/>
                          <a:pt x="564472" y="441165"/>
                          <a:pt x="549430" y="441165"/>
                        </a:cubicBezTo>
                        <a:lnTo>
                          <a:pt x="317393" y="441165"/>
                        </a:lnTo>
                        <a:lnTo>
                          <a:pt x="317393" y="481069"/>
                        </a:lnTo>
                        <a:lnTo>
                          <a:pt x="418236" y="554923"/>
                        </a:lnTo>
                        <a:cubicBezTo>
                          <a:pt x="424377" y="559366"/>
                          <a:pt x="425623" y="567898"/>
                          <a:pt x="421173" y="573942"/>
                        </a:cubicBezTo>
                        <a:cubicBezTo>
                          <a:pt x="418503" y="577585"/>
                          <a:pt x="414409" y="579452"/>
                          <a:pt x="410225" y="579452"/>
                        </a:cubicBezTo>
                        <a:cubicBezTo>
                          <a:pt x="407466" y="579452"/>
                          <a:pt x="404618" y="578652"/>
                          <a:pt x="402215" y="576874"/>
                        </a:cubicBezTo>
                        <a:lnTo>
                          <a:pt x="317393" y="514752"/>
                        </a:lnTo>
                        <a:lnTo>
                          <a:pt x="317393" y="565854"/>
                        </a:lnTo>
                        <a:cubicBezTo>
                          <a:pt x="317393" y="573408"/>
                          <a:pt x="311341" y="579452"/>
                          <a:pt x="303775" y="579452"/>
                        </a:cubicBezTo>
                        <a:cubicBezTo>
                          <a:pt x="296299" y="579452"/>
                          <a:pt x="290157" y="573408"/>
                          <a:pt x="290157" y="565854"/>
                        </a:cubicBezTo>
                        <a:lnTo>
                          <a:pt x="290157" y="514752"/>
                        </a:lnTo>
                        <a:lnTo>
                          <a:pt x="205424" y="576874"/>
                        </a:lnTo>
                        <a:cubicBezTo>
                          <a:pt x="199372" y="581318"/>
                          <a:pt x="190827" y="579985"/>
                          <a:pt x="186377" y="573942"/>
                        </a:cubicBezTo>
                        <a:cubicBezTo>
                          <a:pt x="181927" y="567898"/>
                          <a:pt x="183262" y="559366"/>
                          <a:pt x="189314" y="554923"/>
                        </a:cubicBezTo>
                        <a:lnTo>
                          <a:pt x="290157" y="481069"/>
                        </a:lnTo>
                        <a:lnTo>
                          <a:pt x="290157" y="441165"/>
                        </a:lnTo>
                        <a:lnTo>
                          <a:pt x="58120" y="441165"/>
                        </a:lnTo>
                        <a:cubicBezTo>
                          <a:pt x="43167" y="441165"/>
                          <a:pt x="30885" y="428990"/>
                          <a:pt x="30885" y="413970"/>
                        </a:cubicBezTo>
                        <a:lnTo>
                          <a:pt x="30885" y="108514"/>
                        </a:lnTo>
                        <a:lnTo>
                          <a:pt x="27236" y="108514"/>
                        </a:lnTo>
                        <a:cubicBezTo>
                          <a:pt x="12194" y="108514"/>
                          <a:pt x="0" y="96338"/>
                          <a:pt x="0" y="81319"/>
                        </a:cubicBezTo>
                        <a:lnTo>
                          <a:pt x="0" y="56079"/>
                        </a:lnTo>
                        <a:cubicBezTo>
                          <a:pt x="0" y="41148"/>
                          <a:pt x="12194" y="28884"/>
                          <a:pt x="27236" y="28884"/>
                        </a:cubicBezTo>
                        <a:lnTo>
                          <a:pt x="290157" y="28884"/>
                        </a:lnTo>
                        <a:lnTo>
                          <a:pt x="290157" y="13597"/>
                        </a:lnTo>
                        <a:cubicBezTo>
                          <a:pt x="290157" y="6132"/>
                          <a:pt x="296299" y="0"/>
                          <a:pt x="303775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/>
                </p:spPr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</p:grpSp>
          </p:grpSp>
          <p:grpSp>
            <p:nvGrpSpPr>
              <p:cNvPr id="26" name="îSľïdè"/>
              <p:cNvGrpSpPr/>
              <p:nvPr/>
            </p:nvGrpSpPr>
            <p:grpSpPr>
              <a:xfrm>
                <a:off x="5803867" y="1522508"/>
                <a:ext cx="1875055" cy="2471691"/>
                <a:chOff x="6036232" y="1409841"/>
                <a:chExt cx="1875055" cy="2471691"/>
              </a:xfrm>
            </p:grpSpPr>
            <p:sp>
              <p:nvSpPr>
                <p:cNvPr id="29" name="iṥḻîḑé"/>
                <p:cNvSpPr/>
                <p:nvPr/>
              </p:nvSpPr>
              <p:spPr>
                <a:xfrm rot="2700000">
                  <a:off x="6036232" y="1919790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" fmla="*/ 0 w 1440160"/>
                    <a:gd name="connsiteY0" fmla="*/ 1440160 h 1531600"/>
                    <a:gd name="connsiteX1" fmla="*/ 0 w 1440160"/>
                    <a:gd name="connsiteY1" fmla="*/ 0 h 1531600"/>
                    <a:gd name="connsiteX2" fmla="*/ 1440160 w 1440160"/>
                    <a:gd name="connsiteY2" fmla="*/ 0 h 1531600"/>
                    <a:gd name="connsiteX3" fmla="*/ 1440160 w 1440160"/>
                    <a:gd name="connsiteY3" fmla="*/ 1440160 h 1531600"/>
                    <a:gd name="connsiteX4" fmla="*/ 91440 w 1440160"/>
                    <a:gd name="connsiteY4" fmla="*/ 1531600 h 1531600"/>
                    <a:gd name="connsiteX0" fmla="*/ 0 w 1440160"/>
                    <a:gd name="connsiteY0" fmla="*/ 0 h 1531600"/>
                    <a:gd name="connsiteX1" fmla="*/ 1440160 w 1440160"/>
                    <a:gd name="connsiteY1" fmla="*/ 0 h 1531600"/>
                    <a:gd name="connsiteX2" fmla="*/ 1440160 w 1440160"/>
                    <a:gd name="connsiteY2" fmla="*/ 1440160 h 1531600"/>
                    <a:gd name="connsiteX3" fmla="*/ 91440 w 1440160"/>
                    <a:gd name="connsiteY3" fmla="*/ 1531600 h 1531600"/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000" spc="600">
                    <a:solidFill>
                      <a:schemeClr val="accent6">
                        <a:lumMod val="50000"/>
                      </a:schemeClr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endParaRPr>
                </a:p>
              </p:txBody>
            </p:sp>
            <p:grpSp>
              <p:nvGrpSpPr>
                <p:cNvPr id="30" name="í$lïḑè"/>
                <p:cNvGrpSpPr>
                  <a:grpSpLocks/>
                </p:cNvGrpSpPr>
                <p:nvPr/>
              </p:nvGrpSpPr>
              <p:grpSpPr>
                <a:xfrm>
                  <a:off x="6537760" y="3466492"/>
                  <a:ext cx="415040" cy="415040"/>
                  <a:chOff x="6559351" y="2249137"/>
                  <a:chExt cx="648072" cy="648072"/>
                </a:xfrm>
              </p:grpSpPr>
              <p:sp>
                <p:nvSpPr>
                  <p:cNvPr id="37" name="iṡḻîḓe"/>
                  <p:cNvSpPr/>
                  <p:nvPr/>
                </p:nvSpPr>
                <p:spPr>
                  <a:xfrm>
                    <a:off x="6559351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6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38" name="íślîḋè"/>
                  <p:cNvSpPr/>
                  <p:nvPr/>
                </p:nvSpPr>
                <p:spPr bwMode="auto">
                  <a:xfrm>
                    <a:off x="6693241" y="2390028"/>
                    <a:ext cx="380293" cy="366291"/>
                  </a:xfrm>
                  <a:custGeom>
                    <a:avLst/>
                    <a:gdLst>
                      <a:gd name="connsiteX0" fmla="*/ 0 w 582235"/>
                      <a:gd name="connsiteY0" fmla="*/ 404481 h 606722"/>
                      <a:gd name="connsiteX1" fmla="*/ 101261 w 582235"/>
                      <a:gd name="connsiteY1" fmla="*/ 404481 h 606722"/>
                      <a:gd name="connsiteX2" fmla="*/ 101261 w 582235"/>
                      <a:gd name="connsiteY2" fmla="*/ 606722 h 606722"/>
                      <a:gd name="connsiteX3" fmla="*/ 0 w 582235"/>
                      <a:gd name="connsiteY3" fmla="*/ 606722 h 606722"/>
                      <a:gd name="connsiteX4" fmla="*/ 151927 w 582235"/>
                      <a:gd name="connsiteY4" fmla="*/ 328623 h 606722"/>
                      <a:gd name="connsiteX5" fmla="*/ 253188 w 582235"/>
                      <a:gd name="connsiteY5" fmla="*/ 328623 h 606722"/>
                      <a:gd name="connsiteX6" fmla="*/ 253188 w 582235"/>
                      <a:gd name="connsiteY6" fmla="*/ 606722 h 606722"/>
                      <a:gd name="connsiteX7" fmla="*/ 151927 w 582235"/>
                      <a:gd name="connsiteY7" fmla="*/ 606722 h 606722"/>
                      <a:gd name="connsiteX8" fmla="*/ 303855 w 582235"/>
                      <a:gd name="connsiteY8" fmla="*/ 252766 h 606722"/>
                      <a:gd name="connsiteX9" fmla="*/ 405046 w 582235"/>
                      <a:gd name="connsiteY9" fmla="*/ 252766 h 606722"/>
                      <a:gd name="connsiteX10" fmla="*/ 405046 w 582235"/>
                      <a:gd name="connsiteY10" fmla="*/ 606722 h 606722"/>
                      <a:gd name="connsiteX11" fmla="*/ 303855 w 582235"/>
                      <a:gd name="connsiteY11" fmla="*/ 606722 h 606722"/>
                      <a:gd name="connsiteX12" fmla="*/ 455711 w 582235"/>
                      <a:gd name="connsiteY12" fmla="*/ 202241 h 606722"/>
                      <a:gd name="connsiteX13" fmla="*/ 556972 w 582235"/>
                      <a:gd name="connsiteY13" fmla="*/ 202241 h 606722"/>
                      <a:gd name="connsiteX14" fmla="*/ 556972 w 582235"/>
                      <a:gd name="connsiteY14" fmla="*/ 606722 h 606722"/>
                      <a:gd name="connsiteX15" fmla="*/ 455711 w 582235"/>
                      <a:gd name="connsiteY15" fmla="*/ 606722 h 606722"/>
                      <a:gd name="connsiteX16" fmla="*/ 455697 w 582235"/>
                      <a:gd name="connsiteY16" fmla="*/ 0 h 606722"/>
                      <a:gd name="connsiteX17" fmla="*/ 556785 w 582235"/>
                      <a:gd name="connsiteY17" fmla="*/ 0 h 606722"/>
                      <a:gd name="connsiteX18" fmla="*/ 556874 w 582235"/>
                      <a:gd name="connsiteY18" fmla="*/ 0 h 606722"/>
                      <a:gd name="connsiteX19" fmla="*/ 556963 w 582235"/>
                      <a:gd name="connsiteY19" fmla="*/ 0 h 606722"/>
                      <a:gd name="connsiteX20" fmla="*/ 557675 w 582235"/>
                      <a:gd name="connsiteY20" fmla="*/ 0 h 606722"/>
                      <a:gd name="connsiteX21" fmla="*/ 559366 w 582235"/>
                      <a:gd name="connsiteY21" fmla="*/ 89 h 606722"/>
                      <a:gd name="connsiteX22" fmla="*/ 560611 w 582235"/>
                      <a:gd name="connsiteY22" fmla="*/ 267 h 606722"/>
                      <a:gd name="connsiteX23" fmla="*/ 561857 w 582235"/>
                      <a:gd name="connsiteY23" fmla="*/ 444 h 606722"/>
                      <a:gd name="connsiteX24" fmla="*/ 563192 w 582235"/>
                      <a:gd name="connsiteY24" fmla="*/ 800 h 606722"/>
                      <a:gd name="connsiteX25" fmla="*/ 564171 w 582235"/>
                      <a:gd name="connsiteY25" fmla="*/ 1067 h 606722"/>
                      <a:gd name="connsiteX26" fmla="*/ 565506 w 582235"/>
                      <a:gd name="connsiteY26" fmla="*/ 1511 h 606722"/>
                      <a:gd name="connsiteX27" fmla="*/ 566574 w 582235"/>
                      <a:gd name="connsiteY27" fmla="*/ 1867 h 606722"/>
                      <a:gd name="connsiteX28" fmla="*/ 567730 w 582235"/>
                      <a:gd name="connsiteY28" fmla="*/ 2400 h 606722"/>
                      <a:gd name="connsiteX29" fmla="*/ 568798 w 582235"/>
                      <a:gd name="connsiteY29" fmla="*/ 2933 h 606722"/>
                      <a:gd name="connsiteX30" fmla="*/ 569777 w 582235"/>
                      <a:gd name="connsiteY30" fmla="*/ 3467 h 606722"/>
                      <a:gd name="connsiteX31" fmla="*/ 570934 w 582235"/>
                      <a:gd name="connsiteY31" fmla="*/ 4178 h 606722"/>
                      <a:gd name="connsiteX32" fmla="*/ 571824 w 582235"/>
                      <a:gd name="connsiteY32" fmla="*/ 4800 h 606722"/>
                      <a:gd name="connsiteX33" fmla="*/ 572891 w 582235"/>
                      <a:gd name="connsiteY33" fmla="*/ 5689 h 606722"/>
                      <a:gd name="connsiteX34" fmla="*/ 573781 w 582235"/>
                      <a:gd name="connsiteY34" fmla="*/ 6489 h 606722"/>
                      <a:gd name="connsiteX35" fmla="*/ 574760 w 582235"/>
                      <a:gd name="connsiteY35" fmla="*/ 7289 h 606722"/>
                      <a:gd name="connsiteX36" fmla="*/ 575917 w 582235"/>
                      <a:gd name="connsiteY36" fmla="*/ 8533 h 606722"/>
                      <a:gd name="connsiteX37" fmla="*/ 576451 w 582235"/>
                      <a:gd name="connsiteY37" fmla="*/ 9066 h 606722"/>
                      <a:gd name="connsiteX38" fmla="*/ 576451 w 582235"/>
                      <a:gd name="connsiteY38" fmla="*/ 9155 h 606722"/>
                      <a:gd name="connsiteX39" fmla="*/ 577964 w 582235"/>
                      <a:gd name="connsiteY39" fmla="*/ 11200 h 606722"/>
                      <a:gd name="connsiteX40" fmla="*/ 578053 w 582235"/>
                      <a:gd name="connsiteY40" fmla="*/ 11289 h 606722"/>
                      <a:gd name="connsiteX41" fmla="*/ 579209 w 582235"/>
                      <a:gd name="connsiteY41" fmla="*/ 13244 h 606722"/>
                      <a:gd name="connsiteX42" fmla="*/ 579743 w 582235"/>
                      <a:gd name="connsiteY42" fmla="*/ 14222 h 606722"/>
                      <a:gd name="connsiteX43" fmla="*/ 580277 w 582235"/>
                      <a:gd name="connsiteY43" fmla="*/ 15555 h 606722"/>
                      <a:gd name="connsiteX44" fmla="*/ 580722 w 582235"/>
                      <a:gd name="connsiteY44" fmla="*/ 16711 h 606722"/>
                      <a:gd name="connsiteX45" fmla="*/ 581167 w 582235"/>
                      <a:gd name="connsiteY45" fmla="*/ 17866 h 606722"/>
                      <a:gd name="connsiteX46" fmla="*/ 581523 w 582235"/>
                      <a:gd name="connsiteY46" fmla="*/ 19199 h 606722"/>
                      <a:gd name="connsiteX47" fmla="*/ 581790 w 582235"/>
                      <a:gd name="connsiteY47" fmla="*/ 20266 h 606722"/>
                      <a:gd name="connsiteX48" fmla="*/ 582146 w 582235"/>
                      <a:gd name="connsiteY48" fmla="*/ 22488 h 606722"/>
                      <a:gd name="connsiteX49" fmla="*/ 582146 w 582235"/>
                      <a:gd name="connsiteY49" fmla="*/ 22666 h 606722"/>
                      <a:gd name="connsiteX50" fmla="*/ 582235 w 582235"/>
                      <a:gd name="connsiteY50" fmla="*/ 25244 h 606722"/>
                      <a:gd name="connsiteX51" fmla="*/ 582235 w 582235"/>
                      <a:gd name="connsiteY51" fmla="*/ 126396 h 606722"/>
                      <a:gd name="connsiteX52" fmla="*/ 556963 w 582235"/>
                      <a:gd name="connsiteY52" fmla="*/ 151728 h 606722"/>
                      <a:gd name="connsiteX53" fmla="*/ 531691 w 582235"/>
                      <a:gd name="connsiteY53" fmla="*/ 126396 h 606722"/>
                      <a:gd name="connsiteX54" fmla="*/ 531691 w 582235"/>
                      <a:gd name="connsiteY54" fmla="*/ 79286 h 606722"/>
                      <a:gd name="connsiteX55" fmla="*/ 421260 w 582235"/>
                      <a:gd name="connsiteY55" fmla="*/ 171106 h 606722"/>
                      <a:gd name="connsiteX56" fmla="*/ 385666 w 582235"/>
                      <a:gd name="connsiteY56" fmla="*/ 167906 h 606722"/>
                      <a:gd name="connsiteX57" fmla="*/ 388869 w 582235"/>
                      <a:gd name="connsiteY57" fmla="*/ 132262 h 606722"/>
                      <a:gd name="connsiteX58" fmla="*/ 487020 w 582235"/>
                      <a:gd name="connsiteY58" fmla="*/ 50576 h 606722"/>
                      <a:gd name="connsiteX59" fmla="*/ 455697 w 582235"/>
                      <a:gd name="connsiteY59" fmla="*/ 50576 h 606722"/>
                      <a:gd name="connsiteX60" fmla="*/ 430425 w 582235"/>
                      <a:gd name="connsiteY60" fmla="*/ 25244 h 606722"/>
                      <a:gd name="connsiteX61" fmla="*/ 455697 w 582235"/>
                      <a:gd name="connsiteY61" fmla="*/ 0 h 606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582235" h="606722">
                        <a:moveTo>
                          <a:pt x="0" y="404481"/>
                        </a:moveTo>
                        <a:lnTo>
                          <a:pt x="101261" y="404481"/>
                        </a:lnTo>
                        <a:lnTo>
                          <a:pt x="101261" y="606722"/>
                        </a:lnTo>
                        <a:lnTo>
                          <a:pt x="0" y="606722"/>
                        </a:lnTo>
                        <a:close/>
                        <a:moveTo>
                          <a:pt x="151927" y="328623"/>
                        </a:moveTo>
                        <a:lnTo>
                          <a:pt x="253188" y="328623"/>
                        </a:lnTo>
                        <a:lnTo>
                          <a:pt x="253188" y="606722"/>
                        </a:lnTo>
                        <a:lnTo>
                          <a:pt x="151927" y="606722"/>
                        </a:lnTo>
                        <a:close/>
                        <a:moveTo>
                          <a:pt x="303855" y="252766"/>
                        </a:moveTo>
                        <a:lnTo>
                          <a:pt x="405046" y="252766"/>
                        </a:lnTo>
                        <a:lnTo>
                          <a:pt x="405046" y="606722"/>
                        </a:lnTo>
                        <a:lnTo>
                          <a:pt x="303855" y="606722"/>
                        </a:lnTo>
                        <a:close/>
                        <a:moveTo>
                          <a:pt x="455711" y="202241"/>
                        </a:moveTo>
                        <a:lnTo>
                          <a:pt x="556972" y="202241"/>
                        </a:lnTo>
                        <a:lnTo>
                          <a:pt x="556972" y="606722"/>
                        </a:lnTo>
                        <a:lnTo>
                          <a:pt x="455711" y="606722"/>
                        </a:lnTo>
                        <a:close/>
                        <a:moveTo>
                          <a:pt x="455697" y="0"/>
                        </a:moveTo>
                        <a:lnTo>
                          <a:pt x="556785" y="0"/>
                        </a:lnTo>
                        <a:lnTo>
                          <a:pt x="556874" y="0"/>
                        </a:lnTo>
                        <a:lnTo>
                          <a:pt x="556963" y="0"/>
                        </a:lnTo>
                        <a:cubicBezTo>
                          <a:pt x="557230" y="0"/>
                          <a:pt x="557408" y="0"/>
                          <a:pt x="557675" y="0"/>
                        </a:cubicBezTo>
                        <a:cubicBezTo>
                          <a:pt x="558298" y="89"/>
                          <a:pt x="558832" y="89"/>
                          <a:pt x="559366" y="89"/>
                        </a:cubicBezTo>
                        <a:cubicBezTo>
                          <a:pt x="559811" y="178"/>
                          <a:pt x="560256" y="267"/>
                          <a:pt x="560611" y="267"/>
                        </a:cubicBezTo>
                        <a:cubicBezTo>
                          <a:pt x="561056" y="356"/>
                          <a:pt x="561412" y="444"/>
                          <a:pt x="561857" y="444"/>
                        </a:cubicBezTo>
                        <a:cubicBezTo>
                          <a:pt x="562302" y="533"/>
                          <a:pt x="562747" y="711"/>
                          <a:pt x="563192" y="800"/>
                        </a:cubicBezTo>
                        <a:cubicBezTo>
                          <a:pt x="563548" y="889"/>
                          <a:pt x="563904" y="978"/>
                          <a:pt x="564171" y="1067"/>
                        </a:cubicBezTo>
                        <a:cubicBezTo>
                          <a:pt x="564616" y="1156"/>
                          <a:pt x="565061" y="1333"/>
                          <a:pt x="565506" y="1511"/>
                        </a:cubicBezTo>
                        <a:cubicBezTo>
                          <a:pt x="565862" y="1600"/>
                          <a:pt x="566218" y="1778"/>
                          <a:pt x="566574" y="1867"/>
                        </a:cubicBezTo>
                        <a:cubicBezTo>
                          <a:pt x="566929" y="2044"/>
                          <a:pt x="567285" y="2222"/>
                          <a:pt x="567730" y="2400"/>
                        </a:cubicBezTo>
                        <a:cubicBezTo>
                          <a:pt x="568086" y="2578"/>
                          <a:pt x="568442" y="2755"/>
                          <a:pt x="568798" y="2933"/>
                        </a:cubicBezTo>
                        <a:cubicBezTo>
                          <a:pt x="569154" y="3111"/>
                          <a:pt x="569421" y="3289"/>
                          <a:pt x="569777" y="3467"/>
                        </a:cubicBezTo>
                        <a:cubicBezTo>
                          <a:pt x="570133" y="3733"/>
                          <a:pt x="570578" y="4000"/>
                          <a:pt x="570934" y="4178"/>
                        </a:cubicBezTo>
                        <a:cubicBezTo>
                          <a:pt x="571201" y="4444"/>
                          <a:pt x="571557" y="4622"/>
                          <a:pt x="571824" y="4800"/>
                        </a:cubicBezTo>
                        <a:cubicBezTo>
                          <a:pt x="572180" y="5155"/>
                          <a:pt x="572536" y="5422"/>
                          <a:pt x="572891" y="5689"/>
                        </a:cubicBezTo>
                        <a:cubicBezTo>
                          <a:pt x="573247" y="5955"/>
                          <a:pt x="573514" y="6222"/>
                          <a:pt x="573781" y="6489"/>
                        </a:cubicBezTo>
                        <a:cubicBezTo>
                          <a:pt x="574137" y="6755"/>
                          <a:pt x="574493" y="7022"/>
                          <a:pt x="574760" y="7289"/>
                        </a:cubicBezTo>
                        <a:cubicBezTo>
                          <a:pt x="575205" y="7733"/>
                          <a:pt x="575561" y="8178"/>
                          <a:pt x="575917" y="8533"/>
                        </a:cubicBezTo>
                        <a:cubicBezTo>
                          <a:pt x="576095" y="8711"/>
                          <a:pt x="576273" y="8889"/>
                          <a:pt x="576451" y="9066"/>
                        </a:cubicBezTo>
                        <a:cubicBezTo>
                          <a:pt x="576451" y="9155"/>
                          <a:pt x="576451" y="9155"/>
                          <a:pt x="576451" y="9155"/>
                        </a:cubicBezTo>
                        <a:cubicBezTo>
                          <a:pt x="576985" y="9777"/>
                          <a:pt x="577519" y="10489"/>
                          <a:pt x="577964" y="11200"/>
                        </a:cubicBezTo>
                        <a:cubicBezTo>
                          <a:pt x="577964" y="11200"/>
                          <a:pt x="578053" y="11289"/>
                          <a:pt x="578053" y="11289"/>
                        </a:cubicBezTo>
                        <a:cubicBezTo>
                          <a:pt x="578498" y="12000"/>
                          <a:pt x="578854" y="12622"/>
                          <a:pt x="579209" y="13244"/>
                        </a:cubicBezTo>
                        <a:cubicBezTo>
                          <a:pt x="579387" y="13600"/>
                          <a:pt x="579565" y="13955"/>
                          <a:pt x="579743" y="14222"/>
                        </a:cubicBezTo>
                        <a:cubicBezTo>
                          <a:pt x="579921" y="14666"/>
                          <a:pt x="580099" y="15111"/>
                          <a:pt x="580277" y="15555"/>
                        </a:cubicBezTo>
                        <a:cubicBezTo>
                          <a:pt x="580455" y="15911"/>
                          <a:pt x="580633" y="16266"/>
                          <a:pt x="580722" y="16711"/>
                        </a:cubicBezTo>
                        <a:cubicBezTo>
                          <a:pt x="580900" y="17066"/>
                          <a:pt x="581078" y="17422"/>
                          <a:pt x="581167" y="17866"/>
                        </a:cubicBezTo>
                        <a:cubicBezTo>
                          <a:pt x="581256" y="18311"/>
                          <a:pt x="581434" y="18755"/>
                          <a:pt x="581523" y="19199"/>
                        </a:cubicBezTo>
                        <a:cubicBezTo>
                          <a:pt x="581612" y="19555"/>
                          <a:pt x="581701" y="19910"/>
                          <a:pt x="581790" y="20266"/>
                        </a:cubicBezTo>
                        <a:cubicBezTo>
                          <a:pt x="581879" y="20977"/>
                          <a:pt x="582057" y="21777"/>
                          <a:pt x="582146" y="22488"/>
                        </a:cubicBezTo>
                        <a:cubicBezTo>
                          <a:pt x="582146" y="22577"/>
                          <a:pt x="582146" y="22666"/>
                          <a:pt x="582146" y="22666"/>
                        </a:cubicBezTo>
                        <a:cubicBezTo>
                          <a:pt x="582235" y="23555"/>
                          <a:pt x="582235" y="24355"/>
                          <a:pt x="582235" y="25244"/>
                        </a:cubicBezTo>
                        <a:lnTo>
                          <a:pt x="582235" y="126396"/>
                        </a:lnTo>
                        <a:cubicBezTo>
                          <a:pt x="582235" y="140351"/>
                          <a:pt x="570934" y="151728"/>
                          <a:pt x="556963" y="151728"/>
                        </a:cubicBezTo>
                        <a:cubicBezTo>
                          <a:pt x="542992" y="151728"/>
                          <a:pt x="531691" y="140351"/>
                          <a:pt x="531691" y="126396"/>
                        </a:cubicBezTo>
                        <a:lnTo>
                          <a:pt x="531691" y="79286"/>
                        </a:lnTo>
                        <a:lnTo>
                          <a:pt x="421260" y="171106"/>
                        </a:lnTo>
                        <a:cubicBezTo>
                          <a:pt x="410582" y="180083"/>
                          <a:pt x="394564" y="178572"/>
                          <a:pt x="385666" y="167906"/>
                        </a:cubicBezTo>
                        <a:cubicBezTo>
                          <a:pt x="376678" y="157150"/>
                          <a:pt x="378191" y="141240"/>
                          <a:pt x="388869" y="132262"/>
                        </a:cubicBezTo>
                        <a:lnTo>
                          <a:pt x="487020" y="50576"/>
                        </a:lnTo>
                        <a:lnTo>
                          <a:pt x="455697" y="50576"/>
                        </a:lnTo>
                        <a:cubicBezTo>
                          <a:pt x="441727" y="50576"/>
                          <a:pt x="430425" y="39288"/>
                          <a:pt x="430425" y="25244"/>
                        </a:cubicBezTo>
                        <a:cubicBezTo>
                          <a:pt x="430425" y="11289"/>
                          <a:pt x="441727" y="0"/>
                          <a:pt x="45569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31" name="îṩḻiḓe"/>
                <p:cNvGrpSpPr>
                  <a:grpSpLocks/>
                </p:cNvGrpSpPr>
                <p:nvPr/>
              </p:nvGrpSpPr>
              <p:grpSpPr>
                <a:xfrm>
                  <a:off x="6548792" y="1409841"/>
                  <a:ext cx="415040" cy="415040"/>
                  <a:chOff x="5675954" y="2249137"/>
                  <a:chExt cx="648072" cy="648072"/>
                </a:xfrm>
              </p:grpSpPr>
              <p:sp>
                <p:nvSpPr>
                  <p:cNvPr id="35" name="ïś1ïďê"/>
                  <p:cNvSpPr/>
                  <p:nvPr/>
                </p:nvSpPr>
                <p:spPr>
                  <a:xfrm>
                    <a:off x="5675954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36" name="ïš1íḋè"/>
                  <p:cNvSpPr/>
                  <p:nvPr/>
                </p:nvSpPr>
                <p:spPr bwMode="auto">
                  <a:xfrm>
                    <a:off x="5809844" y="2390028"/>
                    <a:ext cx="380293" cy="366291"/>
                  </a:xfrm>
                  <a:custGeom>
                    <a:avLst/>
                    <a:gdLst>
                      <a:gd name="connsiteX0" fmla="*/ 297615 w 597921"/>
                      <a:gd name="connsiteY0" fmla="*/ 96957 h 598324"/>
                      <a:gd name="connsiteX1" fmla="*/ 323434 w 597921"/>
                      <a:gd name="connsiteY1" fmla="*/ 122740 h 598324"/>
                      <a:gd name="connsiteX2" fmla="*/ 323434 w 597921"/>
                      <a:gd name="connsiteY2" fmla="*/ 289852 h 598324"/>
                      <a:gd name="connsiteX3" fmla="*/ 462572 w 597921"/>
                      <a:gd name="connsiteY3" fmla="*/ 289852 h 598324"/>
                      <a:gd name="connsiteX4" fmla="*/ 487913 w 597921"/>
                      <a:gd name="connsiteY4" fmla="*/ 315157 h 598324"/>
                      <a:gd name="connsiteX5" fmla="*/ 462572 w 597921"/>
                      <a:gd name="connsiteY5" fmla="*/ 340463 h 598324"/>
                      <a:gd name="connsiteX6" fmla="*/ 297615 w 597921"/>
                      <a:gd name="connsiteY6" fmla="*/ 340463 h 598324"/>
                      <a:gd name="connsiteX7" fmla="*/ 272274 w 597921"/>
                      <a:gd name="connsiteY7" fmla="*/ 315157 h 598324"/>
                      <a:gd name="connsiteX8" fmla="*/ 272274 w 597921"/>
                      <a:gd name="connsiteY8" fmla="*/ 122740 h 598324"/>
                      <a:gd name="connsiteX9" fmla="*/ 297615 w 597921"/>
                      <a:gd name="connsiteY9" fmla="*/ 96957 h 598324"/>
                      <a:gd name="connsiteX10" fmla="*/ 298127 w 597921"/>
                      <a:gd name="connsiteY10" fmla="*/ 0 h 598324"/>
                      <a:gd name="connsiteX11" fmla="*/ 597921 w 597921"/>
                      <a:gd name="connsiteY11" fmla="*/ 299401 h 598324"/>
                      <a:gd name="connsiteX12" fmla="*/ 298127 w 597921"/>
                      <a:gd name="connsiteY12" fmla="*/ 598324 h 598324"/>
                      <a:gd name="connsiteX13" fmla="*/ 35150 w 597921"/>
                      <a:gd name="connsiteY13" fmla="*/ 442177 h 598324"/>
                      <a:gd name="connsiteX14" fmla="*/ 34194 w 597921"/>
                      <a:gd name="connsiteY14" fmla="*/ 432149 h 598324"/>
                      <a:gd name="connsiteX15" fmla="*/ 40410 w 597921"/>
                      <a:gd name="connsiteY15" fmla="*/ 424509 h 598324"/>
                      <a:gd name="connsiteX16" fmla="*/ 74836 w 597921"/>
                      <a:gd name="connsiteY16" fmla="*/ 407796 h 598324"/>
                      <a:gd name="connsiteX17" fmla="*/ 91571 w 597921"/>
                      <a:gd name="connsiteY17" fmla="*/ 413049 h 598324"/>
                      <a:gd name="connsiteX18" fmla="*/ 298127 w 597921"/>
                      <a:gd name="connsiteY18" fmla="*/ 534815 h 598324"/>
                      <a:gd name="connsiteX19" fmla="*/ 534328 w 597921"/>
                      <a:gd name="connsiteY19" fmla="*/ 299401 h 598324"/>
                      <a:gd name="connsiteX20" fmla="*/ 298127 w 597921"/>
                      <a:gd name="connsiteY20" fmla="*/ 63509 h 598324"/>
                      <a:gd name="connsiteX21" fmla="*/ 145123 w 597921"/>
                      <a:gd name="connsiteY21" fmla="*/ 120333 h 598324"/>
                      <a:gd name="connsiteX22" fmla="*/ 200587 w 597921"/>
                      <a:gd name="connsiteY22" fmla="*/ 142299 h 598324"/>
                      <a:gd name="connsiteX23" fmla="*/ 208237 w 597921"/>
                      <a:gd name="connsiteY23" fmla="*/ 152327 h 598324"/>
                      <a:gd name="connsiteX24" fmla="*/ 203456 w 597921"/>
                      <a:gd name="connsiteY24" fmla="*/ 164265 h 598324"/>
                      <a:gd name="connsiteX25" fmla="*/ 48060 w 597921"/>
                      <a:gd name="connsiteY25" fmla="*/ 285553 h 598324"/>
                      <a:gd name="connsiteX26" fmla="*/ 35150 w 597921"/>
                      <a:gd name="connsiteY26" fmla="*/ 287463 h 598324"/>
                      <a:gd name="connsiteX27" fmla="*/ 27500 w 597921"/>
                      <a:gd name="connsiteY27" fmla="*/ 277435 h 598324"/>
                      <a:gd name="connsiteX28" fmla="*/ 246 w 597921"/>
                      <a:gd name="connsiteY28" fmla="*/ 82132 h 598324"/>
                      <a:gd name="connsiteX29" fmla="*/ 4550 w 597921"/>
                      <a:gd name="connsiteY29" fmla="*/ 70194 h 598324"/>
                      <a:gd name="connsiteX30" fmla="*/ 17459 w 597921"/>
                      <a:gd name="connsiteY30" fmla="*/ 68762 h 598324"/>
                      <a:gd name="connsiteX31" fmla="*/ 80574 w 597921"/>
                      <a:gd name="connsiteY31" fmla="*/ 94070 h 598324"/>
                      <a:gd name="connsiteX32" fmla="*/ 298127 w 597921"/>
                      <a:gd name="connsiteY32" fmla="*/ 0 h 598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597921" h="598324">
                        <a:moveTo>
                          <a:pt x="297615" y="96957"/>
                        </a:moveTo>
                        <a:cubicBezTo>
                          <a:pt x="311959" y="96957"/>
                          <a:pt x="323434" y="108416"/>
                          <a:pt x="323434" y="122740"/>
                        </a:cubicBezTo>
                        <a:lnTo>
                          <a:pt x="323434" y="289852"/>
                        </a:lnTo>
                        <a:lnTo>
                          <a:pt x="462572" y="289852"/>
                        </a:lnTo>
                        <a:cubicBezTo>
                          <a:pt x="476438" y="289852"/>
                          <a:pt x="487913" y="301311"/>
                          <a:pt x="487913" y="315157"/>
                        </a:cubicBezTo>
                        <a:cubicBezTo>
                          <a:pt x="487913" y="329004"/>
                          <a:pt x="476438" y="340463"/>
                          <a:pt x="462572" y="340463"/>
                        </a:cubicBezTo>
                        <a:lnTo>
                          <a:pt x="297615" y="340463"/>
                        </a:lnTo>
                        <a:cubicBezTo>
                          <a:pt x="283749" y="340463"/>
                          <a:pt x="272274" y="329004"/>
                          <a:pt x="272274" y="315157"/>
                        </a:cubicBezTo>
                        <a:lnTo>
                          <a:pt x="272274" y="122740"/>
                        </a:lnTo>
                        <a:cubicBezTo>
                          <a:pt x="272274" y="108416"/>
                          <a:pt x="283749" y="96957"/>
                          <a:pt x="297615" y="96957"/>
                        </a:cubicBezTo>
                        <a:close/>
                        <a:moveTo>
                          <a:pt x="298127" y="0"/>
                        </a:moveTo>
                        <a:cubicBezTo>
                          <a:pt x="463564" y="0"/>
                          <a:pt x="597921" y="134181"/>
                          <a:pt x="597921" y="299401"/>
                        </a:cubicBezTo>
                        <a:cubicBezTo>
                          <a:pt x="597921" y="464143"/>
                          <a:pt x="463564" y="598324"/>
                          <a:pt x="298127" y="598324"/>
                        </a:cubicBezTo>
                        <a:cubicBezTo>
                          <a:pt x="188155" y="598324"/>
                          <a:pt x="87268" y="538635"/>
                          <a:pt x="35150" y="442177"/>
                        </a:cubicBezTo>
                        <a:cubicBezTo>
                          <a:pt x="33238" y="438835"/>
                          <a:pt x="32760" y="435492"/>
                          <a:pt x="34194" y="432149"/>
                        </a:cubicBezTo>
                        <a:cubicBezTo>
                          <a:pt x="35150" y="428807"/>
                          <a:pt x="37541" y="425942"/>
                          <a:pt x="40410" y="424509"/>
                        </a:cubicBezTo>
                        <a:lnTo>
                          <a:pt x="74836" y="407796"/>
                        </a:lnTo>
                        <a:cubicBezTo>
                          <a:pt x="81052" y="404931"/>
                          <a:pt x="88702" y="407319"/>
                          <a:pt x="91571" y="413049"/>
                        </a:cubicBezTo>
                        <a:cubicBezTo>
                          <a:pt x="133169" y="488018"/>
                          <a:pt x="212540" y="534815"/>
                          <a:pt x="298127" y="534815"/>
                        </a:cubicBezTo>
                        <a:cubicBezTo>
                          <a:pt x="428181" y="534815"/>
                          <a:pt x="534328" y="429284"/>
                          <a:pt x="534328" y="299401"/>
                        </a:cubicBezTo>
                        <a:cubicBezTo>
                          <a:pt x="534328" y="169517"/>
                          <a:pt x="428181" y="63509"/>
                          <a:pt x="298127" y="63509"/>
                        </a:cubicBezTo>
                        <a:cubicBezTo>
                          <a:pt x="242185" y="63509"/>
                          <a:pt x="187677" y="83565"/>
                          <a:pt x="145123" y="120333"/>
                        </a:cubicBezTo>
                        <a:lnTo>
                          <a:pt x="200587" y="142299"/>
                        </a:lnTo>
                        <a:cubicBezTo>
                          <a:pt x="204890" y="144209"/>
                          <a:pt x="207759" y="148029"/>
                          <a:pt x="208237" y="152327"/>
                        </a:cubicBezTo>
                        <a:cubicBezTo>
                          <a:pt x="208715" y="157102"/>
                          <a:pt x="207281" y="161399"/>
                          <a:pt x="203456" y="164265"/>
                        </a:cubicBezTo>
                        <a:lnTo>
                          <a:pt x="48060" y="285553"/>
                        </a:lnTo>
                        <a:cubicBezTo>
                          <a:pt x="44235" y="288418"/>
                          <a:pt x="39454" y="289373"/>
                          <a:pt x="35150" y="287463"/>
                        </a:cubicBezTo>
                        <a:cubicBezTo>
                          <a:pt x="31325" y="285553"/>
                          <a:pt x="27978" y="281733"/>
                          <a:pt x="27500" y="277435"/>
                        </a:cubicBezTo>
                        <a:lnTo>
                          <a:pt x="246" y="82132"/>
                        </a:lnTo>
                        <a:cubicBezTo>
                          <a:pt x="-710" y="77835"/>
                          <a:pt x="1203" y="73060"/>
                          <a:pt x="4550" y="70194"/>
                        </a:cubicBezTo>
                        <a:cubicBezTo>
                          <a:pt x="8375" y="67807"/>
                          <a:pt x="13156" y="66852"/>
                          <a:pt x="17459" y="68762"/>
                        </a:cubicBezTo>
                        <a:lnTo>
                          <a:pt x="80574" y="94070"/>
                        </a:lnTo>
                        <a:cubicBezTo>
                          <a:pt x="137472" y="33426"/>
                          <a:pt x="214931" y="0"/>
                          <a:pt x="29812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32" name="iśļïḑe"/>
                <p:cNvGrpSpPr>
                  <a:grpSpLocks/>
                </p:cNvGrpSpPr>
                <p:nvPr/>
              </p:nvGrpSpPr>
              <p:grpSpPr>
                <a:xfrm>
                  <a:off x="7496247" y="243235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33" name="îṡḻîḓê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34" name="i$ļiďé"/>
                  <p:cNvSpPr/>
                  <p:nvPr/>
                </p:nvSpPr>
                <p:spPr bwMode="auto">
                  <a:xfrm>
                    <a:off x="4043050" y="2390028"/>
                    <a:ext cx="380293" cy="366291"/>
                  </a:xfrm>
                  <a:custGeom>
                    <a:avLst/>
                    <a:gdLst>
                      <a:gd name="T0" fmla="*/ 3413 w 6827"/>
                      <a:gd name="T1" fmla="*/ 0 h 5912"/>
                      <a:gd name="T2" fmla="*/ 0 w 6827"/>
                      <a:gd name="T3" fmla="*/ 5912 h 5912"/>
                      <a:gd name="T4" fmla="*/ 6827 w 6827"/>
                      <a:gd name="T5" fmla="*/ 5912 h 5912"/>
                      <a:gd name="T6" fmla="*/ 3413 w 6827"/>
                      <a:gd name="T7" fmla="*/ 0 h 5912"/>
                      <a:gd name="T8" fmla="*/ 3413 w 6827"/>
                      <a:gd name="T9" fmla="*/ 972 h 5912"/>
                      <a:gd name="T10" fmla="*/ 4489 w 6827"/>
                      <a:gd name="T11" fmla="*/ 2835 h 5912"/>
                      <a:gd name="T12" fmla="*/ 2338 w 6827"/>
                      <a:gd name="T13" fmla="*/ 2835 h 5912"/>
                      <a:gd name="T14" fmla="*/ 3413 w 6827"/>
                      <a:gd name="T15" fmla="*/ 972 h 5912"/>
                      <a:gd name="T16" fmla="*/ 842 w 6827"/>
                      <a:gd name="T17" fmla="*/ 5426 h 5912"/>
                      <a:gd name="T18" fmla="*/ 1917 w 6827"/>
                      <a:gd name="T19" fmla="*/ 3564 h 5912"/>
                      <a:gd name="T20" fmla="*/ 2993 w 6827"/>
                      <a:gd name="T21" fmla="*/ 5426 h 5912"/>
                      <a:gd name="T22" fmla="*/ 842 w 6827"/>
                      <a:gd name="T23" fmla="*/ 5426 h 5912"/>
                      <a:gd name="T24" fmla="*/ 2338 w 6827"/>
                      <a:gd name="T25" fmla="*/ 3321 h 5912"/>
                      <a:gd name="T26" fmla="*/ 4489 w 6827"/>
                      <a:gd name="T27" fmla="*/ 3321 h 5912"/>
                      <a:gd name="T28" fmla="*/ 3413 w 6827"/>
                      <a:gd name="T29" fmla="*/ 5183 h 5912"/>
                      <a:gd name="T30" fmla="*/ 2338 w 6827"/>
                      <a:gd name="T31" fmla="*/ 3321 h 5912"/>
                      <a:gd name="T32" fmla="*/ 4910 w 6827"/>
                      <a:gd name="T33" fmla="*/ 3564 h 5912"/>
                      <a:gd name="T34" fmla="*/ 5985 w 6827"/>
                      <a:gd name="T35" fmla="*/ 5426 h 5912"/>
                      <a:gd name="T36" fmla="*/ 3834 w 6827"/>
                      <a:gd name="T37" fmla="*/ 5426 h 5912"/>
                      <a:gd name="T38" fmla="*/ 4910 w 6827"/>
                      <a:gd name="T39" fmla="*/ 3564 h 5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6827" h="5912">
                        <a:moveTo>
                          <a:pt x="3413" y="0"/>
                        </a:moveTo>
                        <a:lnTo>
                          <a:pt x="0" y="5912"/>
                        </a:lnTo>
                        <a:lnTo>
                          <a:pt x="6827" y="5912"/>
                        </a:lnTo>
                        <a:lnTo>
                          <a:pt x="3413" y="0"/>
                        </a:lnTo>
                        <a:close/>
                        <a:moveTo>
                          <a:pt x="3413" y="972"/>
                        </a:moveTo>
                        <a:lnTo>
                          <a:pt x="4489" y="2835"/>
                        </a:lnTo>
                        <a:lnTo>
                          <a:pt x="2338" y="2835"/>
                        </a:lnTo>
                        <a:lnTo>
                          <a:pt x="3413" y="972"/>
                        </a:lnTo>
                        <a:close/>
                        <a:moveTo>
                          <a:pt x="842" y="5426"/>
                        </a:moveTo>
                        <a:lnTo>
                          <a:pt x="1917" y="3564"/>
                        </a:lnTo>
                        <a:lnTo>
                          <a:pt x="2993" y="5426"/>
                        </a:lnTo>
                        <a:lnTo>
                          <a:pt x="842" y="5426"/>
                        </a:lnTo>
                        <a:close/>
                        <a:moveTo>
                          <a:pt x="2338" y="3321"/>
                        </a:moveTo>
                        <a:lnTo>
                          <a:pt x="4489" y="3321"/>
                        </a:lnTo>
                        <a:lnTo>
                          <a:pt x="3413" y="5183"/>
                        </a:lnTo>
                        <a:lnTo>
                          <a:pt x="2338" y="3321"/>
                        </a:lnTo>
                        <a:close/>
                        <a:moveTo>
                          <a:pt x="4910" y="3564"/>
                        </a:moveTo>
                        <a:lnTo>
                          <a:pt x="5985" y="5426"/>
                        </a:lnTo>
                        <a:lnTo>
                          <a:pt x="3834" y="5426"/>
                        </a:lnTo>
                        <a:lnTo>
                          <a:pt x="4910" y="356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/>
                </p:spPr>
                <p:txBody>
                  <a:bodyPr anchor="ctr"/>
                  <a:lstStyle/>
                  <a:p>
                    <a:pPr algn="ctr"/>
                    <a:endParaRPr sz="2000" spc="600">
                      <a:solidFill>
                        <a:schemeClr val="accent6">
                          <a:lumMod val="50000"/>
                        </a:schemeClr>
                      </a:solidFill>
                      <a:latin typeface="庞门正道标题体" panose="02010600030101010101" pitchFamily="2" charset="-122"/>
                      <a:ea typeface="庞门正道标题体" panose="02010600030101010101" pitchFamily="2" charset="-122"/>
                      <a:sym typeface="MF LiHei (Noncommercial)"/>
                    </a:endParaRPr>
                  </a:p>
                </p:txBody>
              </p:sp>
            </p:grpSp>
          </p:grpSp>
          <p:sp>
            <p:nvSpPr>
              <p:cNvPr id="27" name="išļïdé"/>
              <p:cNvSpPr/>
              <p:nvPr/>
            </p:nvSpPr>
            <p:spPr bwMode="auto">
              <a:xfrm>
                <a:off x="5057090" y="3871193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 dpi="0" rotWithShape="1">
                <a:blip r:embed="rId5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000" spc="60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</p:txBody>
          </p:sp>
          <p:sp>
            <p:nvSpPr>
              <p:cNvPr id="28" name="îSḷîďê"/>
              <p:cNvSpPr/>
              <p:nvPr/>
            </p:nvSpPr>
            <p:spPr bwMode="auto">
              <a:xfrm>
                <a:off x="5057090" y="1834502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 dpi="0" rotWithShape="1">
                <a:blip r:embed="rId5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000" spc="600">
                  <a:solidFill>
                    <a:schemeClr val="accent6">
                      <a:lumMod val="5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092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c69eb51f-793d-4b9c-9cd8-2403d0ec3da5">
            <a:extLst>
              <a:ext uri="{FF2B5EF4-FFF2-40B4-BE49-F238E27FC236}">
                <a16:creationId xmlns:a16="http://schemas.microsoft.com/office/drawing/2014/main" id="{B8131C1D-38D8-4F7E-B599-B4E6E0681E76}"/>
              </a:ext>
            </a:extLst>
          </p:cNvPr>
          <p:cNvGrpSpPr>
            <a:grpSpLocks noChangeAspect="1"/>
          </p:cNvGrpSpPr>
          <p:nvPr/>
        </p:nvGrpSpPr>
        <p:grpSpPr>
          <a:xfrm>
            <a:off x="1144316" y="2347808"/>
            <a:ext cx="9903368" cy="3158063"/>
            <a:chOff x="1318356" y="2400585"/>
            <a:chExt cx="9480320" cy="3023158"/>
          </a:xfrm>
        </p:grpSpPr>
        <p:grpSp>
          <p:nvGrpSpPr>
            <p:cNvPr id="8" name="组合 7"/>
            <p:cNvGrpSpPr/>
            <p:nvPr/>
          </p:nvGrpSpPr>
          <p:grpSpPr>
            <a:xfrm>
              <a:off x="4458065" y="2420888"/>
              <a:ext cx="1061518" cy="1061518"/>
              <a:chOff x="5015880" y="2348880"/>
              <a:chExt cx="1061518" cy="1061518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5015880" y="2348880"/>
                <a:ext cx="1061518" cy="1061518"/>
                <a:chOff x="4007768" y="1772816"/>
                <a:chExt cx="3168352" cy="3168352"/>
              </a:xfrm>
            </p:grpSpPr>
            <p:sp>
              <p:nvSpPr>
                <p:cNvPr id="43" name="椭圆 42"/>
                <p:cNvSpPr/>
                <p:nvPr/>
              </p:nvSpPr>
              <p:spPr>
                <a:xfrm>
                  <a:off x="4007768" y="1772816"/>
                  <a:ext cx="3168352" cy="31683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4" name="椭圆 43"/>
                <p:cNvSpPr/>
                <p:nvPr/>
              </p:nvSpPr>
              <p:spPr>
                <a:xfrm>
                  <a:off x="4223792" y="1988840"/>
                  <a:ext cx="2736304" cy="2736304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5" name="椭圆 44"/>
                <p:cNvSpPr/>
                <p:nvPr/>
              </p:nvSpPr>
              <p:spPr>
                <a:xfrm>
                  <a:off x="4264748" y="1988839"/>
                  <a:ext cx="2736305" cy="273630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sp>
            <p:nvSpPr>
              <p:cNvPr id="42" name="任意多边形: 形状 3"/>
              <p:cNvSpPr>
                <a:spLocks noChangeAspect="1"/>
              </p:cNvSpPr>
              <p:nvPr/>
            </p:nvSpPr>
            <p:spPr bwMode="auto">
              <a:xfrm flipV="1">
                <a:off x="5343247" y="2605859"/>
                <a:ext cx="456609" cy="455317"/>
              </a:xfrm>
              <a:custGeom>
                <a:avLst/>
                <a:gdLst>
                  <a:gd name="connsiteX0" fmla="*/ 303461 w 607465"/>
                  <a:gd name="connsiteY0" fmla="*/ 241994 h 605749"/>
                  <a:gd name="connsiteX1" fmla="*/ 354648 w 607465"/>
                  <a:gd name="connsiteY1" fmla="*/ 293112 h 605749"/>
                  <a:gd name="connsiteX2" fmla="*/ 303461 w 607465"/>
                  <a:gd name="connsiteY2" fmla="*/ 344230 h 605749"/>
                  <a:gd name="connsiteX3" fmla="*/ 252274 w 607465"/>
                  <a:gd name="connsiteY3" fmla="*/ 293112 h 605749"/>
                  <a:gd name="connsiteX4" fmla="*/ 303461 w 607465"/>
                  <a:gd name="connsiteY4" fmla="*/ 241994 h 605749"/>
                  <a:gd name="connsiteX5" fmla="*/ 303860 w 607465"/>
                  <a:gd name="connsiteY5" fmla="*/ 130222 h 605749"/>
                  <a:gd name="connsiteX6" fmla="*/ 141170 w 607465"/>
                  <a:gd name="connsiteY6" fmla="*/ 292690 h 605749"/>
                  <a:gd name="connsiteX7" fmla="*/ 303860 w 607465"/>
                  <a:gd name="connsiteY7" fmla="*/ 456018 h 605749"/>
                  <a:gd name="connsiteX8" fmla="*/ 466549 w 607465"/>
                  <a:gd name="connsiteY8" fmla="*/ 292690 h 605749"/>
                  <a:gd name="connsiteX9" fmla="*/ 303860 w 607465"/>
                  <a:gd name="connsiteY9" fmla="*/ 130222 h 605749"/>
                  <a:gd name="connsiteX10" fmla="*/ 390369 w 607465"/>
                  <a:gd name="connsiteY10" fmla="*/ 527 h 605749"/>
                  <a:gd name="connsiteX11" fmla="*/ 418345 w 607465"/>
                  <a:gd name="connsiteY11" fmla="*/ 8156 h 605749"/>
                  <a:gd name="connsiteX12" fmla="*/ 455359 w 607465"/>
                  <a:gd name="connsiteY12" fmla="*/ 34804 h 605749"/>
                  <a:gd name="connsiteX13" fmla="*/ 459663 w 607465"/>
                  <a:gd name="connsiteY13" fmla="*/ 73487 h 605749"/>
                  <a:gd name="connsiteX14" fmla="*/ 450194 w 607465"/>
                  <a:gd name="connsiteY14" fmla="*/ 97556 h 605749"/>
                  <a:gd name="connsiteX15" fmla="*/ 458802 w 607465"/>
                  <a:gd name="connsiteY15" fmla="*/ 131941 h 605749"/>
                  <a:gd name="connsiteX16" fmla="*/ 465688 w 607465"/>
                  <a:gd name="connsiteY16" fmla="*/ 137958 h 605749"/>
                  <a:gd name="connsiteX17" fmla="*/ 500120 w 607465"/>
                  <a:gd name="connsiteY17" fmla="*/ 144835 h 605749"/>
                  <a:gd name="connsiteX18" fmla="*/ 524222 w 607465"/>
                  <a:gd name="connsiteY18" fmla="*/ 134520 h 605749"/>
                  <a:gd name="connsiteX19" fmla="*/ 562958 w 607465"/>
                  <a:gd name="connsiteY19" fmla="*/ 136239 h 605749"/>
                  <a:gd name="connsiteX20" fmla="*/ 594807 w 607465"/>
                  <a:gd name="connsiteY20" fmla="*/ 179220 h 605749"/>
                  <a:gd name="connsiteX21" fmla="*/ 601694 w 607465"/>
                  <a:gd name="connsiteY21" fmla="*/ 222201 h 605749"/>
                  <a:gd name="connsiteX22" fmla="*/ 576731 w 607465"/>
                  <a:gd name="connsiteY22" fmla="*/ 252288 h 605749"/>
                  <a:gd name="connsiteX23" fmla="*/ 549185 w 607465"/>
                  <a:gd name="connsiteY23" fmla="*/ 264323 h 605749"/>
                  <a:gd name="connsiteX24" fmla="*/ 530248 w 607465"/>
                  <a:gd name="connsiteY24" fmla="*/ 283234 h 605749"/>
                  <a:gd name="connsiteX25" fmla="*/ 530248 w 607465"/>
                  <a:gd name="connsiteY25" fmla="*/ 292690 h 605749"/>
                  <a:gd name="connsiteX26" fmla="*/ 530248 w 607465"/>
                  <a:gd name="connsiteY26" fmla="*/ 307303 h 605749"/>
                  <a:gd name="connsiteX27" fmla="*/ 549185 w 607465"/>
                  <a:gd name="connsiteY27" fmla="*/ 328794 h 605749"/>
                  <a:gd name="connsiteX28" fmla="*/ 579313 w 607465"/>
                  <a:gd name="connsiteY28" fmla="*/ 340829 h 605749"/>
                  <a:gd name="connsiteX29" fmla="*/ 605998 w 607465"/>
                  <a:gd name="connsiteY29" fmla="*/ 369196 h 605749"/>
                  <a:gd name="connsiteX30" fmla="*/ 599111 w 607465"/>
                  <a:gd name="connsiteY30" fmla="*/ 425071 h 605749"/>
                  <a:gd name="connsiteX31" fmla="*/ 573288 w 607465"/>
                  <a:gd name="connsiteY31" fmla="*/ 459456 h 605749"/>
                  <a:gd name="connsiteX32" fmla="*/ 533691 w 607465"/>
                  <a:gd name="connsiteY32" fmla="*/ 461175 h 605749"/>
                  <a:gd name="connsiteX33" fmla="*/ 494095 w 607465"/>
                  <a:gd name="connsiteY33" fmla="*/ 446562 h 605749"/>
                  <a:gd name="connsiteX34" fmla="*/ 459663 w 607465"/>
                  <a:gd name="connsiteY34" fmla="*/ 452579 h 605749"/>
                  <a:gd name="connsiteX35" fmla="*/ 453637 w 607465"/>
                  <a:gd name="connsiteY35" fmla="*/ 484385 h 605749"/>
                  <a:gd name="connsiteX36" fmla="*/ 471714 w 607465"/>
                  <a:gd name="connsiteY36" fmla="*/ 525647 h 605749"/>
                  <a:gd name="connsiteX37" fmla="*/ 472575 w 607465"/>
                  <a:gd name="connsiteY37" fmla="*/ 565189 h 605749"/>
                  <a:gd name="connsiteX38" fmla="*/ 435561 w 607465"/>
                  <a:gd name="connsiteY38" fmla="*/ 593557 h 605749"/>
                  <a:gd name="connsiteX39" fmla="*/ 384774 w 607465"/>
                  <a:gd name="connsiteY39" fmla="*/ 602153 h 605749"/>
                  <a:gd name="connsiteX40" fmla="*/ 354646 w 607465"/>
                  <a:gd name="connsiteY40" fmla="*/ 578943 h 605749"/>
                  <a:gd name="connsiteX41" fmla="*/ 332266 w 607465"/>
                  <a:gd name="connsiteY41" fmla="*/ 528226 h 605749"/>
                  <a:gd name="connsiteX42" fmla="*/ 318493 w 607465"/>
                  <a:gd name="connsiteY42" fmla="*/ 508454 h 605749"/>
                  <a:gd name="connsiteX43" fmla="*/ 314189 w 607465"/>
                  <a:gd name="connsiteY43" fmla="*/ 508454 h 605749"/>
                  <a:gd name="connsiteX44" fmla="*/ 303860 w 607465"/>
                  <a:gd name="connsiteY44" fmla="*/ 508454 h 605749"/>
                  <a:gd name="connsiteX45" fmla="*/ 286644 w 607465"/>
                  <a:gd name="connsiteY45" fmla="*/ 528226 h 605749"/>
                  <a:gd name="connsiteX46" fmla="*/ 266846 w 607465"/>
                  <a:gd name="connsiteY46" fmla="*/ 579803 h 605749"/>
                  <a:gd name="connsiteX47" fmla="*/ 238439 w 607465"/>
                  <a:gd name="connsiteY47" fmla="*/ 605591 h 605749"/>
                  <a:gd name="connsiteX48" fmla="*/ 189374 w 607465"/>
                  <a:gd name="connsiteY48" fmla="*/ 596136 h 605749"/>
                  <a:gd name="connsiteX49" fmla="*/ 148917 w 607465"/>
                  <a:gd name="connsiteY49" fmla="*/ 572926 h 605749"/>
                  <a:gd name="connsiteX50" fmla="*/ 146335 w 607465"/>
                  <a:gd name="connsiteY50" fmla="*/ 533383 h 605749"/>
                  <a:gd name="connsiteX51" fmla="*/ 166994 w 607465"/>
                  <a:gd name="connsiteY51" fmla="*/ 479227 h 605749"/>
                  <a:gd name="connsiteX52" fmla="*/ 165272 w 607465"/>
                  <a:gd name="connsiteY52" fmla="*/ 450000 h 605749"/>
                  <a:gd name="connsiteX53" fmla="*/ 136005 w 607465"/>
                  <a:gd name="connsiteY53" fmla="*/ 450000 h 605749"/>
                  <a:gd name="connsiteX54" fmla="*/ 82636 w 607465"/>
                  <a:gd name="connsiteY54" fmla="*/ 474070 h 605749"/>
                  <a:gd name="connsiteX55" fmla="*/ 43900 w 607465"/>
                  <a:gd name="connsiteY55" fmla="*/ 472350 h 605749"/>
                  <a:gd name="connsiteX56" fmla="*/ 15494 w 607465"/>
                  <a:gd name="connsiteY56" fmla="*/ 431089 h 605749"/>
                  <a:gd name="connsiteX57" fmla="*/ 3443 w 607465"/>
                  <a:gd name="connsiteY57" fmla="*/ 386388 h 605749"/>
                  <a:gd name="connsiteX58" fmla="*/ 29267 w 607465"/>
                  <a:gd name="connsiteY58" fmla="*/ 356302 h 605749"/>
                  <a:gd name="connsiteX59" fmla="*/ 80054 w 607465"/>
                  <a:gd name="connsiteY59" fmla="*/ 333952 h 605749"/>
                  <a:gd name="connsiteX60" fmla="*/ 98130 w 607465"/>
                  <a:gd name="connsiteY60" fmla="*/ 310742 h 605749"/>
                  <a:gd name="connsiteX61" fmla="*/ 76610 w 607465"/>
                  <a:gd name="connsiteY61" fmla="*/ 288392 h 605749"/>
                  <a:gd name="connsiteX62" fmla="*/ 26685 w 607465"/>
                  <a:gd name="connsiteY62" fmla="*/ 269480 h 605749"/>
                  <a:gd name="connsiteX63" fmla="*/ 0 w 607465"/>
                  <a:gd name="connsiteY63" fmla="*/ 241113 h 605749"/>
                  <a:gd name="connsiteX64" fmla="*/ 9469 w 607465"/>
                  <a:gd name="connsiteY64" fmla="*/ 192114 h 605749"/>
                  <a:gd name="connsiteX65" fmla="*/ 33571 w 607465"/>
                  <a:gd name="connsiteY65" fmla="*/ 151712 h 605749"/>
                  <a:gd name="connsiteX66" fmla="*/ 72307 w 607465"/>
                  <a:gd name="connsiteY66" fmla="*/ 148274 h 605749"/>
                  <a:gd name="connsiteX67" fmla="*/ 113625 w 607465"/>
                  <a:gd name="connsiteY67" fmla="*/ 163747 h 605749"/>
                  <a:gd name="connsiteX68" fmla="*/ 145474 w 607465"/>
                  <a:gd name="connsiteY68" fmla="*/ 156870 h 605749"/>
                  <a:gd name="connsiteX69" fmla="*/ 148917 w 607465"/>
                  <a:gd name="connsiteY69" fmla="*/ 122485 h 605749"/>
                  <a:gd name="connsiteX70" fmla="*/ 131701 w 607465"/>
                  <a:gd name="connsiteY70" fmla="*/ 84662 h 605749"/>
                  <a:gd name="connsiteX71" fmla="*/ 133423 w 607465"/>
                  <a:gd name="connsiteY71" fmla="*/ 45979 h 605749"/>
                  <a:gd name="connsiteX72" fmla="*/ 174741 w 607465"/>
                  <a:gd name="connsiteY72" fmla="*/ 18471 h 605749"/>
                  <a:gd name="connsiteX73" fmla="*/ 220363 w 607465"/>
                  <a:gd name="connsiteY73" fmla="*/ 6437 h 605749"/>
                  <a:gd name="connsiteX74" fmla="*/ 249630 w 607465"/>
                  <a:gd name="connsiteY74" fmla="*/ 32225 h 605749"/>
                  <a:gd name="connsiteX75" fmla="*/ 262542 w 607465"/>
                  <a:gd name="connsiteY75" fmla="*/ 60593 h 605749"/>
                  <a:gd name="connsiteX76" fmla="*/ 292669 w 607465"/>
                  <a:gd name="connsiteY76" fmla="*/ 76925 h 605749"/>
                  <a:gd name="connsiteX77" fmla="*/ 314189 w 607465"/>
                  <a:gd name="connsiteY77" fmla="*/ 76066 h 605749"/>
                  <a:gd name="connsiteX78" fmla="*/ 316772 w 607465"/>
                  <a:gd name="connsiteY78" fmla="*/ 76066 h 605749"/>
                  <a:gd name="connsiteX79" fmla="*/ 327962 w 607465"/>
                  <a:gd name="connsiteY79" fmla="*/ 56295 h 605749"/>
                  <a:gd name="connsiteX80" fmla="*/ 338291 w 607465"/>
                  <a:gd name="connsiteY80" fmla="*/ 27068 h 605749"/>
                  <a:gd name="connsiteX81" fmla="*/ 367558 w 607465"/>
                  <a:gd name="connsiteY81" fmla="*/ 1279 h 605749"/>
                  <a:gd name="connsiteX82" fmla="*/ 390369 w 607465"/>
                  <a:gd name="connsiteY82" fmla="*/ 527 h 605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607465" h="605749">
                    <a:moveTo>
                      <a:pt x="303461" y="241994"/>
                    </a:moveTo>
                    <a:cubicBezTo>
                      <a:pt x="331731" y="241994"/>
                      <a:pt x="354648" y="264880"/>
                      <a:pt x="354648" y="293112"/>
                    </a:cubicBezTo>
                    <a:cubicBezTo>
                      <a:pt x="354648" y="321344"/>
                      <a:pt x="331731" y="344230"/>
                      <a:pt x="303461" y="344230"/>
                    </a:cubicBezTo>
                    <a:cubicBezTo>
                      <a:pt x="275191" y="344230"/>
                      <a:pt x="252274" y="321344"/>
                      <a:pt x="252274" y="293112"/>
                    </a:cubicBezTo>
                    <a:cubicBezTo>
                      <a:pt x="252274" y="264880"/>
                      <a:pt x="275191" y="241994"/>
                      <a:pt x="303461" y="241994"/>
                    </a:cubicBezTo>
                    <a:close/>
                    <a:moveTo>
                      <a:pt x="303860" y="130222"/>
                    </a:moveTo>
                    <a:cubicBezTo>
                      <a:pt x="213476" y="130222"/>
                      <a:pt x="141170" y="203290"/>
                      <a:pt x="141170" y="292690"/>
                    </a:cubicBezTo>
                    <a:cubicBezTo>
                      <a:pt x="141170" y="382950"/>
                      <a:pt x="213476" y="456018"/>
                      <a:pt x="303860" y="456018"/>
                    </a:cubicBezTo>
                    <a:cubicBezTo>
                      <a:pt x="393382" y="456018"/>
                      <a:pt x="466549" y="382950"/>
                      <a:pt x="466549" y="292690"/>
                    </a:cubicBezTo>
                    <a:cubicBezTo>
                      <a:pt x="466549" y="203290"/>
                      <a:pt x="393382" y="130222"/>
                      <a:pt x="303860" y="130222"/>
                    </a:cubicBezTo>
                    <a:close/>
                    <a:moveTo>
                      <a:pt x="390369" y="527"/>
                    </a:moveTo>
                    <a:cubicBezTo>
                      <a:pt x="398977" y="1494"/>
                      <a:pt x="408446" y="3858"/>
                      <a:pt x="418345" y="8156"/>
                    </a:cubicBezTo>
                    <a:cubicBezTo>
                      <a:pt x="436422" y="15892"/>
                      <a:pt x="448473" y="26208"/>
                      <a:pt x="455359" y="34804"/>
                    </a:cubicBezTo>
                    <a:cubicBezTo>
                      <a:pt x="463967" y="43400"/>
                      <a:pt x="463967" y="62312"/>
                      <a:pt x="459663" y="73487"/>
                    </a:cubicBezTo>
                    <a:lnTo>
                      <a:pt x="450194" y="97556"/>
                    </a:lnTo>
                    <a:cubicBezTo>
                      <a:pt x="445890" y="109591"/>
                      <a:pt x="450194" y="124205"/>
                      <a:pt x="458802" y="131941"/>
                    </a:cubicBezTo>
                    <a:cubicBezTo>
                      <a:pt x="461385" y="133660"/>
                      <a:pt x="463106" y="136239"/>
                      <a:pt x="465688" y="137958"/>
                    </a:cubicBezTo>
                    <a:cubicBezTo>
                      <a:pt x="474296" y="146555"/>
                      <a:pt x="488930" y="149993"/>
                      <a:pt x="500120" y="144835"/>
                    </a:cubicBezTo>
                    <a:lnTo>
                      <a:pt x="524222" y="134520"/>
                    </a:lnTo>
                    <a:cubicBezTo>
                      <a:pt x="534552" y="129362"/>
                      <a:pt x="553489" y="129362"/>
                      <a:pt x="562958" y="136239"/>
                    </a:cubicBezTo>
                    <a:cubicBezTo>
                      <a:pt x="573288" y="143976"/>
                      <a:pt x="586199" y="157730"/>
                      <a:pt x="594807" y="179220"/>
                    </a:cubicBezTo>
                    <a:cubicBezTo>
                      <a:pt x="601694" y="196413"/>
                      <a:pt x="602554" y="211026"/>
                      <a:pt x="601694" y="222201"/>
                    </a:cubicBezTo>
                    <a:cubicBezTo>
                      <a:pt x="600833" y="234236"/>
                      <a:pt x="587921" y="247130"/>
                      <a:pt x="576731" y="252288"/>
                    </a:cubicBezTo>
                    <a:lnTo>
                      <a:pt x="549185" y="264323"/>
                    </a:lnTo>
                    <a:cubicBezTo>
                      <a:pt x="537995" y="269480"/>
                      <a:pt x="530248" y="277217"/>
                      <a:pt x="530248" y="283234"/>
                    </a:cubicBezTo>
                    <a:cubicBezTo>
                      <a:pt x="530248" y="285813"/>
                      <a:pt x="530248" y="289251"/>
                      <a:pt x="530248" y="292690"/>
                    </a:cubicBezTo>
                    <a:cubicBezTo>
                      <a:pt x="530248" y="296988"/>
                      <a:pt x="530248" y="302146"/>
                      <a:pt x="530248" y="307303"/>
                    </a:cubicBezTo>
                    <a:cubicBezTo>
                      <a:pt x="529387" y="315040"/>
                      <a:pt x="537134" y="324496"/>
                      <a:pt x="549185" y="328794"/>
                    </a:cubicBezTo>
                    <a:lnTo>
                      <a:pt x="579313" y="340829"/>
                    </a:lnTo>
                    <a:cubicBezTo>
                      <a:pt x="590503" y="345127"/>
                      <a:pt x="603415" y="357161"/>
                      <a:pt x="605998" y="369196"/>
                    </a:cubicBezTo>
                    <a:cubicBezTo>
                      <a:pt x="608580" y="383810"/>
                      <a:pt x="608580" y="403581"/>
                      <a:pt x="599111" y="425071"/>
                    </a:cubicBezTo>
                    <a:cubicBezTo>
                      <a:pt x="591364" y="442264"/>
                      <a:pt x="581895" y="453439"/>
                      <a:pt x="573288" y="459456"/>
                    </a:cubicBezTo>
                    <a:cubicBezTo>
                      <a:pt x="563819" y="467193"/>
                      <a:pt x="544881" y="465473"/>
                      <a:pt x="533691" y="461175"/>
                    </a:cubicBezTo>
                    <a:lnTo>
                      <a:pt x="494095" y="446562"/>
                    </a:lnTo>
                    <a:cubicBezTo>
                      <a:pt x="482904" y="442264"/>
                      <a:pt x="467410" y="444843"/>
                      <a:pt x="459663" y="452579"/>
                    </a:cubicBezTo>
                    <a:cubicBezTo>
                      <a:pt x="451916" y="459456"/>
                      <a:pt x="448473" y="474070"/>
                      <a:pt x="453637" y="484385"/>
                    </a:cubicBezTo>
                    <a:lnTo>
                      <a:pt x="471714" y="525647"/>
                    </a:lnTo>
                    <a:cubicBezTo>
                      <a:pt x="476879" y="536822"/>
                      <a:pt x="479461" y="555734"/>
                      <a:pt x="472575" y="565189"/>
                    </a:cubicBezTo>
                    <a:cubicBezTo>
                      <a:pt x="466549" y="575505"/>
                      <a:pt x="455359" y="585820"/>
                      <a:pt x="435561" y="593557"/>
                    </a:cubicBezTo>
                    <a:cubicBezTo>
                      <a:pt x="415763" y="601293"/>
                      <a:pt x="397686" y="602153"/>
                      <a:pt x="384774" y="602153"/>
                    </a:cubicBezTo>
                    <a:cubicBezTo>
                      <a:pt x="372723" y="601293"/>
                      <a:pt x="358950" y="589259"/>
                      <a:pt x="354646" y="578943"/>
                    </a:cubicBezTo>
                    <a:lnTo>
                      <a:pt x="332266" y="528226"/>
                    </a:lnTo>
                    <a:cubicBezTo>
                      <a:pt x="327101" y="517910"/>
                      <a:pt x="321075" y="508454"/>
                      <a:pt x="318493" y="508454"/>
                    </a:cubicBezTo>
                    <a:cubicBezTo>
                      <a:pt x="316772" y="508454"/>
                      <a:pt x="315050" y="508454"/>
                      <a:pt x="314189" y="508454"/>
                    </a:cubicBezTo>
                    <a:cubicBezTo>
                      <a:pt x="310746" y="508454"/>
                      <a:pt x="307303" y="508454"/>
                      <a:pt x="303860" y="508454"/>
                    </a:cubicBezTo>
                    <a:cubicBezTo>
                      <a:pt x="298695" y="508454"/>
                      <a:pt x="290948" y="517051"/>
                      <a:pt x="286644" y="528226"/>
                    </a:cubicBezTo>
                    <a:lnTo>
                      <a:pt x="266846" y="579803"/>
                    </a:lnTo>
                    <a:cubicBezTo>
                      <a:pt x="262542" y="590978"/>
                      <a:pt x="250490" y="605591"/>
                      <a:pt x="238439" y="605591"/>
                    </a:cubicBezTo>
                    <a:cubicBezTo>
                      <a:pt x="228110" y="606451"/>
                      <a:pt x="211755" y="603872"/>
                      <a:pt x="189374" y="596136"/>
                    </a:cubicBezTo>
                    <a:cubicBezTo>
                      <a:pt x="168715" y="589259"/>
                      <a:pt x="156664" y="580663"/>
                      <a:pt x="148917" y="572926"/>
                    </a:cubicBezTo>
                    <a:cubicBezTo>
                      <a:pt x="141170" y="564330"/>
                      <a:pt x="142031" y="544558"/>
                      <a:pt x="146335" y="533383"/>
                    </a:cubicBezTo>
                    <a:lnTo>
                      <a:pt x="166994" y="479227"/>
                    </a:lnTo>
                    <a:cubicBezTo>
                      <a:pt x="171298" y="467193"/>
                      <a:pt x="170437" y="455158"/>
                      <a:pt x="165272" y="450000"/>
                    </a:cubicBezTo>
                    <a:cubicBezTo>
                      <a:pt x="160107" y="444843"/>
                      <a:pt x="147195" y="444843"/>
                      <a:pt x="136005" y="450000"/>
                    </a:cubicBezTo>
                    <a:lnTo>
                      <a:pt x="82636" y="474070"/>
                    </a:lnTo>
                    <a:cubicBezTo>
                      <a:pt x="71446" y="479227"/>
                      <a:pt x="52508" y="480947"/>
                      <a:pt x="43900" y="472350"/>
                    </a:cubicBezTo>
                    <a:cubicBezTo>
                      <a:pt x="35292" y="465473"/>
                      <a:pt x="25824" y="452579"/>
                      <a:pt x="15494" y="431089"/>
                    </a:cubicBezTo>
                    <a:cubicBezTo>
                      <a:pt x="6026" y="411317"/>
                      <a:pt x="3443" y="396704"/>
                      <a:pt x="3443" y="386388"/>
                    </a:cubicBezTo>
                    <a:cubicBezTo>
                      <a:pt x="4304" y="374354"/>
                      <a:pt x="18077" y="361460"/>
                      <a:pt x="29267" y="356302"/>
                    </a:cubicBezTo>
                    <a:lnTo>
                      <a:pt x="80054" y="333952"/>
                    </a:lnTo>
                    <a:cubicBezTo>
                      <a:pt x="90383" y="328794"/>
                      <a:pt x="98991" y="318479"/>
                      <a:pt x="98130" y="310742"/>
                    </a:cubicBezTo>
                    <a:cubicBezTo>
                      <a:pt x="97270" y="302146"/>
                      <a:pt x="87801" y="292690"/>
                      <a:pt x="76610" y="288392"/>
                    </a:cubicBezTo>
                    <a:lnTo>
                      <a:pt x="26685" y="269480"/>
                    </a:lnTo>
                    <a:cubicBezTo>
                      <a:pt x="15494" y="265182"/>
                      <a:pt x="861" y="253147"/>
                      <a:pt x="0" y="241113"/>
                    </a:cubicBezTo>
                    <a:cubicBezTo>
                      <a:pt x="0" y="229938"/>
                      <a:pt x="1722" y="214465"/>
                      <a:pt x="9469" y="192114"/>
                    </a:cubicBezTo>
                    <a:cubicBezTo>
                      <a:pt x="17216" y="170624"/>
                      <a:pt x="25824" y="158589"/>
                      <a:pt x="33571" y="151712"/>
                    </a:cubicBezTo>
                    <a:cubicBezTo>
                      <a:pt x="42179" y="143116"/>
                      <a:pt x="61116" y="143976"/>
                      <a:pt x="72307" y="148274"/>
                    </a:cubicBezTo>
                    <a:lnTo>
                      <a:pt x="113625" y="163747"/>
                    </a:lnTo>
                    <a:cubicBezTo>
                      <a:pt x="124815" y="168045"/>
                      <a:pt x="138588" y="164607"/>
                      <a:pt x="145474" y="156870"/>
                    </a:cubicBezTo>
                    <a:cubicBezTo>
                      <a:pt x="152360" y="148274"/>
                      <a:pt x="154082" y="133660"/>
                      <a:pt x="148917" y="122485"/>
                    </a:cubicBezTo>
                    <a:lnTo>
                      <a:pt x="131701" y="84662"/>
                    </a:lnTo>
                    <a:cubicBezTo>
                      <a:pt x="127397" y="73487"/>
                      <a:pt x="125676" y="54575"/>
                      <a:pt x="133423" y="45979"/>
                    </a:cubicBezTo>
                    <a:cubicBezTo>
                      <a:pt x="141170" y="38243"/>
                      <a:pt x="153221" y="27927"/>
                      <a:pt x="174741" y="18471"/>
                    </a:cubicBezTo>
                    <a:cubicBezTo>
                      <a:pt x="194539" y="9015"/>
                      <a:pt x="209172" y="6437"/>
                      <a:pt x="220363" y="6437"/>
                    </a:cubicBezTo>
                    <a:cubicBezTo>
                      <a:pt x="232414" y="6437"/>
                      <a:pt x="244465" y="21050"/>
                      <a:pt x="249630" y="32225"/>
                    </a:cubicBezTo>
                    <a:lnTo>
                      <a:pt x="262542" y="60593"/>
                    </a:lnTo>
                    <a:cubicBezTo>
                      <a:pt x="267706" y="71768"/>
                      <a:pt x="280618" y="78645"/>
                      <a:pt x="292669" y="76925"/>
                    </a:cubicBezTo>
                    <a:cubicBezTo>
                      <a:pt x="299556" y="76925"/>
                      <a:pt x="306442" y="76066"/>
                      <a:pt x="314189" y="76066"/>
                    </a:cubicBezTo>
                    <a:cubicBezTo>
                      <a:pt x="315050" y="76066"/>
                      <a:pt x="315911" y="76066"/>
                      <a:pt x="316772" y="76066"/>
                    </a:cubicBezTo>
                    <a:cubicBezTo>
                      <a:pt x="318493" y="76066"/>
                      <a:pt x="323658" y="67470"/>
                      <a:pt x="327962" y="56295"/>
                    </a:cubicBezTo>
                    <a:lnTo>
                      <a:pt x="338291" y="27068"/>
                    </a:lnTo>
                    <a:cubicBezTo>
                      <a:pt x="342595" y="15892"/>
                      <a:pt x="355507" y="2998"/>
                      <a:pt x="367558" y="1279"/>
                    </a:cubicBezTo>
                    <a:cubicBezTo>
                      <a:pt x="374014" y="-10"/>
                      <a:pt x="381761" y="-440"/>
                      <a:pt x="390369" y="5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6670898" y="2400585"/>
              <a:ext cx="1061518" cy="1061518"/>
              <a:chOff x="6117115" y="2348880"/>
              <a:chExt cx="1061518" cy="1061518"/>
            </a:xfrm>
          </p:grpSpPr>
          <p:grpSp>
            <p:nvGrpSpPr>
              <p:cNvPr id="36" name="组合 35"/>
              <p:cNvGrpSpPr/>
              <p:nvPr/>
            </p:nvGrpSpPr>
            <p:grpSpPr>
              <a:xfrm rot="10800000">
                <a:off x="6117115" y="2348880"/>
                <a:ext cx="1061518" cy="1061518"/>
                <a:chOff x="4007768" y="1772816"/>
                <a:chExt cx="3168352" cy="3168352"/>
              </a:xfrm>
            </p:grpSpPr>
            <p:sp>
              <p:nvSpPr>
                <p:cNvPr id="38" name="椭圆 37"/>
                <p:cNvSpPr/>
                <p:nvPr/>
              </p:nvSpPr>
              <p:spPr>
                <a:xfrm>
                  <a:off x="4007768" y="1772816"/>
                  <a:ext cx="3168352" cy="3168352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>
                  <a:off x="4223792" y="1988840"/>
                  <a:ext cx="2736304" cy="2736304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0" name="椭圆 39"/>
                <p:cNvSpPr/>
                <p:nvPr/>
              </p:nvSpPr>
              <p:spPr>
                <a:xfrm>
                  <a:off x="4264748" y="1988840"/>
                  <a:ext cx="2736304" cy="2736304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sp>
            <p:nvSpPr>
              <p:cNvPr id="37" name="任意多边形: 形状 9"/>
              <p:cNvSpPr>
                <a:spLocks noChangeAspect="1"/>
              </p:cNvSpPr>
              <p:nvPr/>
            </p:nvSpPr>
            <p:spPr bwMode="auto">
              <a:xfrm>
                <a:off x="6426243" y="2604910"/>
                <a:ext cx="510497" cy="465270"/>
              </a:xfrm>
              <a:custGeom>
                <a:avLst/>
                <a:gdLst>
                  <a:gd name="connsiteX0" fmla="*/ 373273 h 605239"/>
                  <a:gd name="connsiteY0" fmla="*/ 373273 h 605239"/>
                  <a:gd name="connsiteX1" fmla="*/ 373273 h 605239"/>
                  <a:gd name="connsiteY1" fmla="*/ 373273 h 605239"/>
                  <a:gd name="connsiteX2" fmla="*/ 373273 h 605239"/>
                  <a:gd name="connsiteY2" fmla="*/ 373273 h 605239"/>
                  <a:gd name="connsiteX3" fmla="*/ 373273 h 605239"/>
                  <a:gd name="connsiteY3" fmla="*/ 373273 h 605239"/>
                  <a:gd name="connsiteX4" fmla="*/ 373273 h 605239"/>
                  <a:gd name="connsiteY4" fmla="*/ 373273 h 605239"/>
                  <a:gd name="connsiteX5" fmla="*/ 373273 h 605239"/>
                  <a:gd name="connsiteY5" fmla="*/ 373273 h 605239"/>
                  <a:gd name="connsiteX6" fmla="*/ 373273 h 605239"/>
                  <a:gd name="connsiteY6" fmla="*/ 373273 h 605239"/>
                  <a:gd name="connsiteX7" fmla="*/ 373273 h 605239"/>
                  <a:gd name="connsiteY7" fmla="*/ 373273 h 605239"/>
                  <a:gd name="connsiteX8" fmla="*/ 373273 h 605239"/>
                  <a:gd name="connsiteY8" fmla="*/ 373273 h 605239"/>
                  <a:gd name="connsiteX9" fmla="*/ 373273 h 605239"/>
                  <a:gd name="connsiteY9" fmla="*/ 373273 h 605239"/>
                  <a:gd name="connsiteX10" fmla="*/ 373273 h 605239"/>
                  <a:gd name="connsiteY10" fmla="*/ 373273 h 605239"/>
                  <a:gd name="connsiteX11" fmla="*/ 373273 h 605239"/>
                  <a:gd name="connsiteY11" fmla="*/ 373273 h 605239"/>
                  <a:gd name="connsiteX12" fmla="*/ 373273 h 605239"/>
                  <a:gd name="connsiteY12" fmla="*/ 373273 h 605239"/>
                  <a:gd name="connsiteX13" fmla="*/ 373273 h 605239"/>
                  <a:gd name="connsiteY13" fmla="*/ 373273 h 605239"/>
                  <a:gd name="connsiteX14" fmla="*/ 373273 h 605239"/>
                  <a:gd name="connsiteY14" fmla="*/ 373273 h 605239"/>
                  <a:gd name="connsiteX15" fmla="*/ 373273 h 605239"/>
                  <a:gd name="connsiteY15" fmla="*/ 373273 h 605239"/>
                  <a:gd name="connsiteX16" fmla="*/ 373273 h 605239"/>
                  <a:gd name="connsiteY16" fmla="*/ 373273 h 605239"/>
                  <a:gd name="connsiteX17" fmla="*/ 373273 h 605239"/>
                  <a:gd name="connsiteY17" fmla="*/ 373273 h 605239"/>
                  <a:gd name="connsiteX18" fmla="*/ 373273 h 605239"/>
                  <a:gd name="connsiteY18" fmla="*/ 373273 h 605239"/>
                  <a:gd name="connsiteX19" fmla="*/ 373273 h 605239"/>
                  <a:gd name="connsiteY19" fmla="*/ 373273 h 605239"/>
                  <a:gd name="connsiteX20" fmla="*/ 373273 h 605239"/>
                  <a:gd name="connsiteY20" fmla="*/ 373273 h 605239"/>
                  <a:gd name="connsiteX21" fmla="*/ 373273 h 605239"/>
                  <a:gd name="connsiteY21" fmla="*/ 373273 h 605239"/>
                  <a:gd name="connsiteX22" fmla="*/ 373273 h 605239"/>
                  <a:gd name="connsiteY22" fmla="*/ 373273 h 605239"/>
                  <a:gd name="connsiteX23" fmla="*/ 373273 h 605239"/>
                  <a:gd name="connsiteY23" fmla="*/ 373273 h 605239"/>
                  <a:gd name="connsiteX24" fmla="*/ 373273 h 605239"/>
                  <a:gd name="connsiteY24" fmla="*/ 373273 h 605239"/>
                  <a:gd name="connsiteX25" fmla="*/ 373273 h 605239"/>
                  <a:gd name="connsiteY25" fmla="*/ 373273 h 605239"/>
                  <a:gd name="connsiteX26" fmla="*/ 373273 h 605239"/>
                  <a:gd name="connsiteY26" fmla="*/ 373273 h 605239"/>
                  <a:gd name="connsiteX27" fmla="*/ 373273 h 605239"/>
                  <a:gd name="connsiteY27" fmla="*/ 373273 h 605239"/>
                  <a:gd name="connsiteX28" fmla="*/ 373273 h 605239"/>
                  <a:gd name="connsiteY28" fmla="*/ 373273 h 605239"/>
                  <a:gd name="connsiteX29" fmla="*/ 373273 h 605239"/>
                  <a:gd name="connsiteY29" fmla="*/ 373273 h 605239"/>
                  <a:gd name="connsiteX30" fmla="*/ 373273 h 605239"/>
                  <a:gd name="connsiteY30" fmla="*/ 373273 h 605239"/>
                  <a:gd name="connsiteX31" fmla="*/ 373273 h 605239"/>
                  <a:gd name="connsiteY31" fmla="*/ 373273 h 605239"/>
                  <a:gd name="connsiteX32" fmla="*/ 373273 h 605239"/>
                  <a:gd name="connsiteY32" fmla="*/ 373273 h 605239"/>
                  <a:gd name="connsiteX33" fmla="*/ 373273 h 605239"/>
                  <a:gd name="connsiteY33" fmla="*/ 373273 h 605239"/>
                  <a:gd name="connsiteX34" fmla="*/ 373273 h 605239"/>
                  <a:gd name="connsiteY34" fmla="*/ 373273 h 605239"/>
                  <a:gd name="connsiteX35" fmla="*/ 373273 h 605239"/>
                  <a:gd name="connsiteY35" fmla="*/ 373273 h 605239"/>
                  <a:gd name="connsiteX36" fmla="*/ 373273 h 605239"/>
                  <a:gd name="connsiteY36" fmla="*/ 373273 h 605239"/>
                  <a:gd name="connsiteX37" fmla="*/ 373273 h 605239"/>
                  <a:gd name="connsiteY37" fmla="*/ 373273 h 605239"/>
                  <a:gd name="connsiteX38" fmla="*/ 373273 h 605239"/>
                  <a:gd name="connsiteY38" fmla="*/ 373273 h 605239"/>
                  <a:gd name="connsiteX39" fmla="*/ 373273 h 605239"/>
                  <a:gd name="connsiteY39" fmla="*/ 373273 h 605239"/>
                  <a:gd name="connsiteX40" fmla="*/ 373273 h 605239"/>
                  <a:gd name="connsiteY40" fmla="*/ 373273 h 605239"/>
                  <a:gd name="connsiteX41" fmla="*/ 373273 h 605239"/>
                  <a:gd name="connsiteY41" fmla="*/ 373273 h 605239"/>
                  <a:gd name="connsiteX42" fmla="*/ 373273 h 605239"/>
                  <a:gd name="connsiteY42" fmla="*/ 373273 h 605239"/>
                  <a:gd name="connsiteX43" fmla="*/ 373273 h 605239"/>
                  <a:gd name="connsiteY43" fmla="*/ 373273 h 605239"/>
                  <a:gd name="connsiteX44" fmla="*/ 373273 h 605239"/>
                  <a:gd name="connsiteY44" fmla="*/ 373273 h 605239"/>
                  <a:gd name="connsiteX45" fmla="*/ 373273 h 605239"/>
                  <a:gd name="connsiteY45" fmla="*/ 373273 h 605239"/>
                  <a:gd name="connsiteX46" fmla="*/ 373273 h 605239"/>
                  <a:gd name="connsiteY46" fmla="*/ 373273 h 605239"/>
                  <a:gd name="connsiteX47" fmla="*/ 373273 h 605239"/>
                  <a:gd name="connsiteY47" fmla="*/ 373273 h 605239"/>
                  <a:gd name="connsiteX48" fmla="*/ 373273 h 605239"/>
                  <a:gd name="connsiteY48" fmla="*/ 373273 h 605239"/>
                  <a:gd name="connsiteX49" fmla="*/ 373273 h 605239"/>
                  <a:gd name="connsiteY49" fmla="*/ 373273 h 605239"/>
                  <a:gd name="connsiteX50" fmla="*/ 373273 h 605239"/>
                  <a:gd name="connsiteY50" fmla="*/ 373273 h 605239"/>
                  <a:gd name="connsiteX51" fmla="*/ 373273 h 605239"/>
                  <a:gd name="connsiteY51" fmla="*/ 373273 h 605239"/>
                  <a:gd name="connsiteX52" fmla="*/ 373273 h 605239"/>
                  <a:gd name="connsiteY52" fmla="*/ 373273 h 605239"/>
                  <a:gd name="connsiteX53" fmla="*/ 373273 h 605239"/>
                  <a:gd name="connsiteY53" fmla="*/ 373273 h 605239"/>
                  <a:gd name="connsiteX54" fmla="*/ 373273 h 605239"/>
                  <a:gd name="connsiteY54" fmla="*/ 373273 h 605239"/>
                  <a:gd name="connsiteX55" fmla="*/ 373273 h 605239"/>
                  <a:gd name="connsiteY55" fmla="*/ 373273 h 605239"/>
                  <a:gd name="connsiteX56" fmla="*/ 373273 h 605239"/>
                  <a:gd name="connsiteY56" fmla="*/ 373273 h 605239"/>
                  <a:gd name="connsiteX57" fmla="*/ 373273 h 605239"/>
                  <a:gd name="connsiteY57" fmla="*/ 373273 h 605239"/>
                  <a:gd name="connsiteX58" fmla="*/ 373273 h 605239"/>
                  <a:gd name="connsiteY58" fmla="*/ 373273 h 605239"/>
                  <a:gd name="connsiteX59" fmla="*/ 373273 h 605239"/>
                  <a:gd name="connsiteY59" fmla="*/ 373273 h 605239"/>
                  <a:gd name="connsiteX60" fmla="*/ 373273 h 605239"/>
                  <a:gd name="connsiteY60" fmla="*/ 373273 h 605239"/>
                  <a:gd name="connsiteX61" fmla="*/ 373273 h 605239"/>
                  <a:gd name="connsiteY61" fmla="*/ 373273 h 605239"/>
                  <a:gd name="connsiteX62" fmla="*/ 373273 h 605239"/>
                  <a:gd name="connsiteY62" fmla="*/ 373273 h 605239"/>
                  <a:gd name="connsiteX63" fmla="*/ 373273 h 605239"/>
                  <a:gd name="connsiteY63" fmla="*/ 373273 h 605239"/>
                  <a:gd name="connsiteX64" fmla="*/ 373273 h 605239"/>
                  <a:gd name="connsiteY64" fmla="*/ 373273 h 605239"/>
                  <a:gd name="connsiteX65" fmla="*/ 373273 h 605239"/>
                  <a:gd name="connsiteY65" fmla="*/ 373273 h 605239"/>
                  <a:gd name="connsiteX66" fmla="*/ 373273 h 605239"/>
                  <a:gd name="connsiteY66" fmla="*/ 373273 h 605239"/>
                  <a:gd name="connsiteX67" fmla="*/ 373273 h 605239"/>
                  <a:gd name="connsiteY67" fmla="*/ 373273 h 605239"/>
                  <a:gd name="connsiteX68" fmla="*/ 373273 h 605239"/>
                  <a:gd name="connsiteY68" fmla="*/ 373273 h 605239"/>
                  <a:gd name="connsiteX69" fmla="*/ 373273 h 605239"/>
                  <a:gd name="connsiteY69" fmla="*/ 373273 h 605239"/>
                  <a:gd name="connsiteX70" fmla="*/ 373273 h 605239"/>
                  <a:gd name="connsiteY70" fmla="*/ 373273 h 605239"/>
                  <a:gd name="connsiteX71" fmla="*/ 373273 h 605239"/>
                  <a:gd name="connsiteY71" fmla="*/ 373273 h 605239"/>
                  <a:gd name="connsiteX72" fmla="*/ 373273 h 605239"/>
                  <a:gd name="connsiteY72" fmla="*/ 373273 h 605239"/>
                  <a:gd name="connsiteX73" fmla="*/ 373273 h 605239"/>
                  <a:gd name="connsiteY73" fmla="*/ 373273 h 605239"/>
                  <a:gd name="connsiteX74" fmla="*/ 373273 h 605239"/>
                  <a:gd name="connsiteY74" fmla="*/ 373273 h 605239"/>
                  <a:gd name="connsiteX75" fmla="*/ 373273 h 605239"/>
                  <a:gd name="connsiteY75" fmla="*/ 373273 h 605239"/>
                  <a:gd name="connsiteX76" fmla="*/ 373273 h 605239"/>
                  <a:gd name="connsiteY76" fmla="*/ 373273 h 605239"/>
                  <a:gd name="connsiteX77" fmla="*/ 373273 h 605239"/>
                  <a:gd name="connsiteY77" fmla="*/ 373273 h 605239"/>
                  <a:gd name="connsiteX78" fmla="*/ 373273 h 605239"/>
                  <a:gd name="connsiteY78" fmla="*/ 373273 h 605239"/>
                  <a:gd name="connsiteX79" fmla="*/ 373273 h 605239"/>
                  <a:gd name="connsiteY79" fmla="*/ 373273 h 605239"/>
                  <a:gd name="connsiteX80" fmla="*/ 373273 h 605239"/>
                  <a:gd name="connsiteY80" fmla="*/ 373273 h 605239"/>
                  <a:gd name="connsiteX81" fmla="*/ 373273 h 605239"/>
                  <a:gd name="connsiteY81" fmla="*/ 373273 h 605239"/>
                  <a:gd name="connsiteX82" fmla="*/ 373273 h 605239"/>
                  <a:gd name="connsiteY82" fmla="*/ 373273 h 605239"/>
                  <a:gd name="connsiteX83" fmla="*/ 373273 h 605239"/>
                  <a:gd name="connsiteY83" fmla="*/ 373273 h 605239"/>
                  <a:gd name="connsiteX84" fmla="*/ 373273 h 605239"/>
                  <a:gd name="connsiteY84" fmla="*/ 373273 h 605239"/>
                  <a:gd name="connsiteX85" fmla="*/ 373273 h 605239"/>
                  <a:gd name="connsiteY85" fmla="*/ 373273 h 605239"/>
                  <a:gd name="connsiteX86" fmla="*/ 373273 h 605239"/>
                  <a:gd name="connsiteY86" fmla="*/ 373273 h 605239"/>
                  <a:gd name="connsiteX87" fmla="*/ 373273 h 605239"/>
                  <a:gd name="connsiteY87" fmla="*/ 373273 h 605239"/>
                  <a:gd name="connsiteX88" fmla="*/ 373273 h 605239"/>
                  <a:gd name="connsiteY88" fmla="*/ 373273 h 605239"/>
                  <a:gd name="connsiteX89" fmla="*/ 373273 h 605239"/>
                  <a:gd name="connsiteY89" fmla="*/ 373273 h 605239"/>
                  <a:gd name="connsiteX90" fmla="*/ 373273 h 605239"/>
                  <a:gd name="connsiteY90" fmla="*/ 373273 h 605239"/>
                  <a:gd name="connsiteX91" fmla="*/ 373273 h 605239"/>
                  <a:gd name="connsiteY91" fmla="*/ 373273 h 605239"/>
                  <a:gd name="connsiteX92" fmla="*/ 373273 h 605239"/>
                  <a:gd name="connsiteY92" fmla="*/ 373273 h 605239"/>
                  <a:gd name="connsiteX93" fmla="*/ 373273 h 605239"/>
                  <a:gd name="connsiteY93" fmla="*/ 373273 h 605239"/>
                  <a:gd name="connsiteX94" fmla="*/ 373273 h 605239"/>
                  <a:gd name="connsiteY94" fmla="*/ 373273 h 605239"/>
                  <a:gd name="connsiteX95" fmla="*/ 373273 h 605239"/>
                  <a:gd name="connsiteY95" fmla="*/ 373273 h 605239"/>
                  <a:gd name="connsiteX96" fmla="*/ 373273 h 605239"/>
                  <a:gd name="connsiteY96" fmla="*/ 373273 h 605239"/>
                  <a:gd name="connsiteX97" fmla="*/ 373273 h 605239"/>
                  <a:gd name="connsiteY97" fmla="*/ 373273 h 605239"/>
                  <a:gd name="connsiteX98" fmla="*/ 373273 h 605239"/>
                  <a:gd name="connsiteY98" fmla="*/ 373273 h 605239"/>
                  <a:gd name="connsiteX99" fmla="*/ 373273 h 605239"/>
                  <a:gd name="connsiteY99" fmla="*/ 373273 h 605239"/>
                  <a:gd name="connsiteX100" fmla="*/ 373273 h 605239"/>
                  <a:gd name="connsiteY100" fmla="*/ 373273 h 605239"/>
                  <a:gd name="connsiteX101" fmla="*/ 373273 h 605239"/>
                  <a:gd name="connsiteY101" fmla="*/ 373273 h 605239"/>
                  <a:gd name="connsiteX102" fmla="*/ 373273 h 605239"/>
                  <a:gd name="connsiteY102" fmla="*/ 373273 h 605239"/>
                  <a:gd name="connsiteX103" fmla="*/ 373273 h 605239"/>
                  <a:gd name="connsiteY103" fmla="*/ 373273 h 605239"/>
                  <a:gd name="connsiteX104" fmla="*/ 373273 h 605239"/>
                  <a:gd name="connsiteY104" fmla="*/ 373273 h 605239"/>
                  <a:gd name="connsiteX105" fmla="*/ 373273 h 605239"/>
                  <a:gd name="connsiteY105" fmla="*/ 373273 h 605239"/>
                  <a:gd name="connsiteX106" fmla="*/ 373273 h 605239"/>
                  <a:gd name="connsiteY106" fmla="*/ 373273 h 605239"/>
                  <a:gd name="connsiteX107" fmla="*/ 373273 h 605239"/>
                  <a:gd name="connsiteY107" fmla="*/ 373273 h 605239"/>
                  <a:gd name="connsiteX108" fmla="*/ 373273 h 605239"/>
                  <a:gd name="connsiteY108" fmla="*/ 373273 h 605239"/>
                  <a:gd name="connsiteX109" fmla="*/ 373273 h 605239"/>
                  <a:gd name="connsiteY109" fmla="*/ 373273 h 605239"/>
                  <a:gd name="connsiteX110" fmla="*/ 373273 h 605239"/>
                  <a:gd name="connsiteY110" fmla="*/ 373273 h 605239"/>
                  <a:gd name="connsiteX111" fmla="*/ 373273 h 605239"/>
                  <a:gd name="connsiteY111" fmla="*/ 373273 h 605239"/>
                  <a:gd name="connsiteX112" fmla="*/ 373273 h 605239"/>
                  <a:gd name="connsiteY112" fmla="*/ 373273 h 605239"/>
                  <a:gd name="connsiteX113" fmla="*/ 373273 h 605239"/>
                  <a:gd name="connsiteY113" fmla="*/ 373273 h 605239"/>
                  <a:gd name="connsiteX114" fmla="*/ 373273 h 605239"/>
                  <a:gd name="connsiteY114" fmla="*/ 373273 h 605239"/>
                  <a:gd name="connsiteX115" fmla="*/ 373273 h 605239"/>
                  <a:gd name="connsiteY115" fmla="*/ 373273 h 605239"/>
                  <a:gd name="connsiteX116" fmla="*/ 373273 h 605239"/>
                  <a:gd name="connsiteY116" fmla="*/ 373273 h 605239"/>
                  <a:gd name="connsiteX117" fmla="*/ 373273 h 605239"/>
                  <a:gd name="connsiteY117" fmla="*/ 373273 h 605239"/>
                  <a:gd name="connsiteX118" fmla="*/ 373273 h 605239"/>
                  <a:gd name="connsiteY118" fmla="*/ 373273 h 605239"/>
                  <a:gd name="connsiteX119" fmla="*/ 373273 h 605239"/>
                  <a:gd name="connsiteY119" fmla="*/ 373273 h 605239"/>
                  <a:gd name="connsiteX120" fmla="*/ 373273 h 605239"/>
                  <a:gd name="connsiteY120" fmla="*/ 373273 h 605239"/>
                  <a:gd name="connsiteX121" fmla="*/ 373273 h 605239"/>
                  <a:gd name="connsiteY121" fmla="*/ 373273 h 605239"/>
                  <a:gd name="connsiteX122" fmla="*/ 373273 h 605239"/>
                  <a:gd name="connsiteY122" fmla="*/ 373273 h 605239"/>
                  <a:gd name="connsiteX123" fmla="*/ 373273 h 605239"/>
                  <a:gd name="connsiteY123" fmla="*/ 373273 h 605239"/>
                  <a:gd name="connsiteX124" fmla="*/ 373273 h 605239"/>
                  <a:gd name="connsiteY124" fmla="*/ 373273 h 605239"/>
                  <a:gd name="connsiteX125" fmla="*/ 373273 h 605239"/>
                  <a:gd name="connsiteY125" fmla="*/ 373273 h 605239"/>
                  <a:gd name="connsiteX126" fmla="*/ 373273 h 605239"/>
                  <a:gd name="connsiteY126" fmla="*/ 373273 h 605239"/>
                  <a:gd name="connsiteX127" fmla="*/ 373273 h 605239"/>
                  <a:gd name="connsiteY127" fmla="*/ 373273 h 60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</a:cxnLst>
                <a:rect l="l" t="t" r="r" b="b"/>
                <a:pathLst>
                  <a:path w="606933" h="553162">
                    <a:moveTo>
                      <a:pt x="443700" y="443503"/>
                    </a:moveTo>
                    <a:cubicBezTo>
                      <a:pt x="461035" y="453606"/>
                      <a:pt x="477310" y="465825"/>
                      <a:pt x="492334" y="479775"/>
                    </a:cubicBezTo>
                    <a:cubicBezTo>
                      <a:pt x="460939" y="509024"/>
                      <a:pt x="424150" y="530383"/>
                      <a:pt x="384087" y="542506"/>
                    </a:cubicBezTo>
                    <a:cubicBezTo>
                      <a:pt x="407971" y="518838"/>
                      <a:pt x="428580" y="484875"/>
                      <a:pt x="443700" y="443503"/>
                    </a:cubicBezTo>
                    <a:close/>
                    <a:moveTo>
                      <a:pt x="163232" y="443503"/>
                    </a:moveTo>
                    <a:cubicBezTo>
                      <a:pt x="178352" y="484875"/>
                      <a:pt x="198865" y="518838"/>
                      <a:pt x="222845" y="542506"/>
                    </a:cubicBezTo>
                    <a:cubicBezTo>
                      <a:pt x="182686" y="530383"/>
                      <a:pt x="145897" y="509024"/>
                      <a:pt x="114598" y="479775"/>
                    </a:cubicBezTo>
                    <a:cubicBezTo>
                      <a:pt x="129622" y="465825"/>
                      <a:pt x="145897" y="453606"/>
                      <a:pt x="163232" y="443503"/>
                    </a:cubicBezTo>
                    <a:close/>
                    <a:moveTo>
                      <a:pt x="316062" y="405892"/>
                    </a:moveTo>
                    <a:cubicBezTo>
                      <a:pt x="353060" y="407528"/>
                      <a:pt x="388613" y="416377"/>
                      <a:pt x="421275" y="431672"/>
                    </a:cubicBezTo>
                    <a:cubicBezTo>
                      <a:pt x="397573" y="499968"/>
                      <a:pt x="359034" y="545563"/>
                      <a:pt x="316062" y="553162"/>
                    </a:cubicBezTo>
                    <a:close/>
                    <a:moveTo>
                      <a:pt x="290729" y="405892"/>
                    </a:moveTo>
                    <a:lnTo>
                      <a:pt x="290729" y="553162"/>
                    </a:lnTo>
                    <a:cubicBezTo>
                      <a:pt x="247883" y="545563"/>
                      <a:pt x="209369" y="499968"/>
                      <a:pt x="185587" y="431672"/>
                    </a:cubicBezTo>
                    <a:cubicBezTo>
                      <a:pt x="218227" y="416377"/>
                      <a:pt x="253852" y="407528"/>
                      <a:pt x="290729" y="405892"/>
                    </a:cubicBezTo>
                    <a:close/>
                    <a:moveTo>
                      <a:pt x="463924" y="364965"/>
                    </a:moveTo>
                    <a:lnTo>
                      <a:pt x="567205" y="364965"/>
                    </a:lnTo>
                    <a:lnTo>
                      <a:pt x="543818" y="416184"/>
                    </a:lnTo>
                    <a:cubicBezTo>
                      <a:pt x="534304" y="432408"/>
                      <a:pt x="523128" y="447695"/>
                      <a:pt x="510459" y="461780"/>
                    </a:cubicBezTo>
                    <a:cubicBezTo>
                      <a:pt x="492442" y="444859"/>
                      <a:pt x="472692" y="430534"/>
                      <a:pt x="451689" y="418708"/>
                    </a:cubicBezTo>
                    <a:close/>
                    <a:moveTo>
                      <a:pt x="316062" y="364965"/>
                    </a:moveTo>
                    <a:lnTo>
                      <a:pt x="438281" y="364965"/>
                    </a:lnTo>
                    <a:lnTo>
                      <a:pt x="428843" y="407092"/>
                    </a:lnTo>
                    <a:cubicBezTo>
                      <a:pt x="393689" y="391126"/>
                      <a:pt x="355646" y="381989"/>
                      <a:pt x="316062" y="380450"/>
                    </a:cubicBezTo>
                    <a:close/>
                    <a:moveTo>
                      <a:pt x="168651" y="364965"/>
                    </a:moveTo>
                    <a:lnTo>
                      <a:pt x="290729" y="364965"/>
                    </a:lnTo>
                    <a:lnTo>
                      <a:pt x="290729" y="380450"/>
                    </a:lnTo>
                    <a:cubicBezTo>
                      <a:pt x="251256" y="381989"/>
                      <a:pt x="213131" y="391126"/>
                      <a:pt x="178086" y="407092"/>
                    </a:cubicBezTo>
                    <a:close/>
                    <a:moveTo>
                      <a:pt x="39659" y="364965"/>
                    </a:moveTo>
                    <a:lnTo>
                      <a:pt x="143035" y="364965"/>
                    </a:lnTo>
                    <a:lnTo>
                      <a:pt x="155174" y="418708"/>
                    </a:lnTo>
                    <a:cubicBezTo>
                      <a:pt x="134171" y="430534"/>
                      <a:pt x="114421" y="444859"/>
                      <a:pt x="96501" y="461780"/>
                    </a:cubicBezTo>
                    <a:cubicBezTo>
                      <a:pt x="83832" y="447695"/>
                      <a:pt x="72632" y="432408"/>
                      <a:pt x="63094" y="416184"/>
                    </a:cubicBezTo>
                    <a:close/>
                    <a:moveTo>
                      <a:pt x="417814" y="222493"/>
                    </a:moveTo>
                    <a:lnTo>
                      <a:pt x="435824" y="283675"/>
                    </a:lnTo>
                    <a:lnTo>
                      <a:pt x="445648" y="252507"/>
                    </a:lnTo>
                    <a:lnTo>
                      <a:pt x="469822" y="252507"/>
                    </a:lnTo>
                    <a:lnTo>
                      <a:pt x="479550" y="283675"/>
                    </a:lnTo>
                    <a:lnTo>
                      <a:pt x="497657" y="222493"/>
                    </a:lnTo>
                    <a:lnTo>
                      <a:pt x="521831" y="229612"/>
                    </a:lnTo>
                    <a:lnTo>
                      <a:pt x="492167" y="330619"/>
                    </a:lnTo>
                    <a:lnTo>
                      <a:pt x="467992" y="330811"/>
                    </a:lnTo>
                    <a:lnTo>
                      <a:pt x="457687" y="298393"/>
                    </a:lnTo>
                    <a:lnTo>
                      <a:pt x="447478" y="330811"/>
                    </a:lnTo>
                    <a:lnTo>
                      <a:pt x="423304" y="330619"/>
                    </a:lnTo>
                    <a:lnTo>
                      <a:pt x="393543" y="229612"/>
                    </a:lnTo>
                    <a:close/>
                    <a:moveTo>
                      <a:pt x="263629" y="222493"/>
                    </a:moveTo>
                    <a:lnTo>
                      <a:pt x="281639" y="283675"/>
                    </a:lnTo>
                    <a:lnTo>
                      <a:pt x="291463" y="252507"/>
                    </a:lnTo>
                    <a:lnTo>
                      <a:pt x="315541" y="252507"/>
                    </a:lnTo>
                    <a:lnTo>
                      <a:pt x="325365" y="283675"/>
                    </a:lnTo>
                    <a:lnTo>
                      <a:pt x="343375" y="222493"/>
                    </a:lnTo>
                    <a:lnTo>
                      <a:pt x="367646" y="229612"/>
                    </a:lnTo>
                    <a:lnTo>
                      <a:pt x="337886" y="330619"/>
                    </a:lnTo>
                    <a:lnTo>
                      <a:pt x="313711" y="330811"/>
                    </a:lnTo>
                    <a:lnTo>
                      <a:pt x="303502" y="298393"/>
                    </a:lnTo>
                    <a:lnTo>
                      <a:pt x="293197" y="330811"/>
                    </a:lnTo>
                    <a:lnTo>
                      <a:pt x="269022" y="330619"/>
                    </a:lnTo>
                    <a:lnTo>
                      <a:pt x="239358" y="229612"/>
                    </a:lnTo>
                    <a:close/>
                    <a:moveTo>
                      <a:pt x="109302" y="222493"/>
                    </a:moveTo>
                    <a:lnTo>
                      <a:pt x="127312" y="283675"/>
                    </a:lnTo>
                    <a:lnTo>
                      <a:pt x="137136" y="252507"/>
                    </a:lnTo>
                    <a:lnTo>
                      <a:pt x="161214" y="252507"/>
                    </a:lnTo>
                    <a:lnTo>
                      <a:pt x="171038" y="283675"/>
                    </a:lnTo>
                    <a:lnTo>
                      <a:pt x="189048" y="222493"/>
                    </a:lnTo>
                    <a:lnTo>
                      <a:pt x="213319" y="229612"/>
                    </a:lnTo>
                    <a:lnTo>
                      <a:pt x="183655" y="330619"/>
                    </a:lnTo>
                    <a:lnTo>
                      <a:pt x="159384" y="330811"/>
                    </a:lnTo>
                    <a:lnTo>
                      <a:pt x="149175" y="298393"/>
                    </a:lnTo>
                    <a:lnTo>
                      <a:pt x="138966" y="330811"/>
                    </a:lnTo>
                    <a:lnTo>
                      <a:pt x="114792" y="330619"/>
                    </a:lnTo>
                    <a:lnTo>
                      <a:pt x="85031" y="229612"/>
                    </a:lnTo>
                    <a:close/>
                    <a:moveTo>
                      <a:pt x="25329" y="213374"/>
                    </a:moveTo>
                    <a:lnTo>
                      <a:pt x="25329" y="339668"/>
                    </a:lnTo>
                    <a:lnTo>
                      <a:pt x="581604" y="339668"/>
                    </a:lnTo>
                    <a:lnTo>
                      <a:pt x="581604" y="213374"/>
                    </a:lnTo>
                    <a:close/>
                    <a:moveTo>
                      <a:pt x="96501" y="91312"/>
                    </a:moveTo>
                    <a:cubicBezTo>
                      <a:pt x="114414" y="108145"/>
                      <a:pt x="134157" y="122573"/>
                      <a:pt x="155152" y="134404"/>
                    </a:cubicBezTo>
                    <a:cubicBezTo>
                      <a:pt x="150241" y="151333"/>
                      <a:pt x="146196" y="169320"/>
                      <a:pt x="143017" y="188173"/>
                    </a:cubicBezTo>
                    <a:lnTo>
                      <a:pt x="168635" y="188173"/>
                    </a:lnTo>
                    <a:cubicBezTo>
                      <a:pt x="171236" y="173456"/>
                      <a:pt x="174318" y="159413"/>
                      <a:pt x="178074" y="145947"/>
                    </a:cubicBezTo>
                    <a:cubicBezTo>
                      <a:pt x="213130" y="161914"/>
                      <a:pt x="251268" y="171052"/>
                      <a:pt x="290754" y="172687"/>
                    </a:cubicBezTo>
                    <a:lnTo>
                      <a:pt x="290754" y="188173"/>
                    </a:lnTo>
                    <a:lnTo>
                      <a:pt x="316083" y="188173"/>
                    </a:lnTo>
                    <a:lnTo>
                      <a:pt x="316083" y="172687"/>
                    </a:lnTo>
                    <a:cubicBezTo>
                      <a:pt x="355665" y="171052"/>
                      <a:pt x="393707" y="161914"/>
                      <a:pt x="428860" y="145947"/>
                    </a:cubicBezTo>
                    <a:cubicBezTo>
                      <a:pt x="432519" y="159413"/>
                      <a:pt x="435697" y="173456"/>
                      <a:pt x="438298" y="188173"/>
                    </a:cubicBezTo>
                    <a:lnTo>
                      <a:pt x="463916" y="188173"/>
                    </a:lnTo>
                    <a:cubicBezTo>
                      <a:pt x="460737" y="169320"/>
                      <a:pt x="456693" y="151333"/>
                      <a:pt x="451685" y="134404"/>
                    </a:cubicBezTo>
                    <a:cubicBezTo>
                      <a:pt x="472776" y="122573"/>
                      <a:pt x="492423" y="108145"/>
                      <a:pt x="510432" y="91312"/>
                    </a:cubicBezTo>
                    <a:cubicBezTo>
                      <a:pt x="535761" y="119399"/>
                      <a:pt x="555119" y="152487"/>
                      <a:pt x="567158" y="188173"/>
                    </a:cubicBezTo>
                    <a:lnTo>
                      <a:pt x="606933" y="188173"/>
                    </a:lnTo>
                    <a:lnTo>
                      <a:pt x="606933" y="364965"/>
                    </a:lnTo>
                    <a:lnTo>
                      <a:pt x="567205" y="364965"/>
                    </a:lnTo>
                    <a:lnTo>
                      <a:pt x="567205" y="364964"/>
                    </a:lnTo>
                    <a:lnTo>
                      <a:pt x="463925" y="364964"/>
                    </a:lnTo>
                    <a:lnTo>
                      <a:pt x="463924" y="364965"/>
                    </a:lnTo>
                    <a:lnTo>
                      <a:pt x="438281" y="364965"/>
                    </a:lnTo>
                    <a:lnTo>
                      <a:pt x="438281" y="364964"/>
                    </a:lnTo>
                    <a:lnTo>
                      <a:pt x="316062" y="364964"/>
                    </a:lnTo>
                    <a:lnTo>
                      <a:pt x="316062" y="364965"/>
                    </a:lnTo>
                    <a:lnTo>
                      <a:pt x="290729" y="364965"/>
                    </a:lnTo>
                    <a:lnTo>
                      <a:pt x="290729" y="364964"/>
                    </a:lnTo>
                    <a:lnTo>
                      <a:pt x="168651" y="364964"/>
                    </a:lnTo>
                    <a:lnTo>
                      <a:pt x="168651" y="364965"/>
                    </a:lnTo>
                    <a:lnTo>
                      <a:pt x="143035" y="364965"/>
                    </a:lnTo>
                    <a:lnTo>
                      <a:pt x="143035" y="364964"/>
                    </a:lnTo>
                    <a:lnTo>
                      <a:pt x="39658" y="364964"/>
                    </a:lnTo>
                    <a:lnTo>
                      <a:pt x="39659" y="364965"/>
                    </a:lnTo>
                    <a:lnTo>
                      <a:pt x="0" y="364965"/>
                    </a:lnTo>
                    <a:lnTo>
                      <a:pt x="0" y="188173"/>
                    </a:lnTo>
                    <a:lnTo>
                      <a:pt x="39679" y="188173"/>
                    </a:lnTo>
                    <a:cubicBezTo>
                      <a:pt x="51717" y="152487"/>
                      <a:pt x="71075" y="119399"/>
                      <a:pt x="96501" y="91312"/>
                    </a:cubicBezTo>
                    <a:close/>
                    <a:moveTo>
                      <a:pt x="384087" y="10655"/>
                    </a:moveTo>
                    <a:cubicBezTo>
                      <a:pt x="424150" y="22673"/>
                      <a:pt x="460939" y="44114"/>
                      <a:pt x="492334" y="73246"/>
                    </a:cubicBezTo>
                    <a:cubicBezTo>
                      <a:pt x="477310" y="87283"/>
                      <a:pt x="461035" y="99397"/>
                      <a:pt x="443700" y="109588"/>
                    </a:cubicBezTo>
                    <a:cubicBezTo>
                      <a:pt x="428580" y="68150"/>
                      <a:pt x="407971" y="34211"/>
                      <a:pt x="384087" y="10655"/>
                    </a:cubicBezTo>
                    <a:close/>
                    <a:moveTo>
                      <a:pt x="222845" y="10655"/>
                    </a:moveTo>
                    <a:cubicBezTo>
                      <a:pt x="198865" y="34211"/>
                      <a:pt x="178352" y="68150"/>
                      <a:pt x="163232" y="109588"/>
                    </a:cubicBezTo>
                    <a:cubicBezTo>
                      <a:pt x="145897" y="99397"/>
                      <a:pt x="129622" y="87283"/>
                      <a:pt x="114598" y="73246"/>
                    </a:cubicBezTo>
                    <a:cubicBezTo>
                      <a:pt x="145897" y="44114"/>
                      <a:pt x="182686" y="22673"/>
                      <a:pt x="222845" y="10655"/>
                    </a:cubicBezTo>
                    <a:close/>
                    <a:moveTo>
                      <a:pt x="316062" y="0"/>
                    </a:moveTo>
                    <a:cubicBezTo>
                      <a:pt x="358937" y="7501"/>
                      <a:pt x="397477" y="53178"/>
                      <a:pt x="421275" y="121358"/>
                    </a:cubicBezTo>
                    <a:cubicBezTo>
                      <a:pt x="388613" y="136744"/>
                      <a:pt x="353060" y="145494"/>
                      <a:pt x="316062" y="147129"/>
                    </a:cubicBezTo>
                    <a:close/>
                    <a:moveTo>
                      <a:pt x="290729" y="0"/>
                    </a:moveTo>
                    <a:lnTo>
                      <a:pt x="290729" y="147129"/>
                    </a:lnTo>
                    <a:cubicBezTo>
                      <a:pt x="253852" y="145494"/>
                      <a:pt x="218227" y="136744"/>
                      <a:pt x="185587" y="121358"/>
                    </a:cubicBezTo>
                    <a:cubicBezTo>
                      <a:pt x="209369" y="53178"/>
                      <a:pt x="247883" y="7501"/>
                      <a:pt x="29072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6706649" y="4362225"/>
              <a:ext cx="1061518" cy="1061518"/>
              <a:chOff x="6122546" y="3522676"/>
              <a:chExt cx="1061518" cy="1061518"/>
            </a:xfrm>
          </p:grpSpPr>
          <p:grpSp>
            <p:nvGrpSpPr>
              <p:cNvPr id="31" name="组合 30"/>
              <p:cNvGrpSpPr/>
              <p:nvPr/>
            </p:nvGrpSpPr>
            <p:grpSpPr>
              <a:xfrm rot="10800000">
                <a:off x="6122546" y="3522676"/>
                <a:ext cx="1061518" cy="1061518"/>
                <a:chOff x="4007768" y="1772816"/>
                <a:chExt cx="3168352" cy="3168352"/>
              </a:xfrm>
            </p:grpSpPr>
            <p:sp>
              <p:nvSpPr>
                <p:cNvPr id="33" name="椭圆 32"/>
                <p:cNvSpPr/>
                <p:nvPr/>
              </p:nvSpPr>
              <p:spPr>
                <a:xfrm>
                  <a:off x="4007768" y="1772816"/>
                  <a:ext cx="3168352" cy="3168352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4" name="椭圆 33"/>
                <p:cNvSpPr/>
                <p:nvPr/>
              </p:nvSpPr>
              <p:spPr>
                <a:xfrm>
                  <a:off x="4223792" y="1988840"/>
                  <a:ext cx="2736304" cy="2736304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5" name="椭圆 34"/>
                <p:cNvSpPr/>
                <p:nvPr/>
              </p:nvSpPr>
              <p:spPr>
                <a:xfrm>
                  <a:off x="4264748" y="1988839"/>
                  <a:ext cx="2736305" cy="2736305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sp>
            <p:nvSpPr>
              <p:cNvPr id="32" name="任意多边形: 形状 15"/>
              <p:cNvSpPr>
                <a:spLocks noChangeAspect="1"/>
              </p:cNvSpPr>
              <p:nvPr/>
            </p:nvSpPr>
            <p:spPr bwMode="auto">
              <a:xfrm>
                <a:off x="6427410" y="3933056"/>
                <a:ext cx="342114" cy="323360"/>
              </a:xfrm>
              <a:custGeom>
                <a:avLst/>
                <a:gdLst>
                  <a:gd name="connsiteX0" fmla="*/ 7031 w 607639"/>
                  <a:gd name="connsiteY0" fmla="*/ 350992 h 574332"/>
                  <a:gd name="connsiteX1" fmla="*/ 600519 w 607639"/>
                  <a:gd name="connsiteY1" fmla="*/ 350992 h 574332"/>
                  <a:gd name="connsiteX2" fmla="*/ 607639 w 607639"/>
                  <a:gd name="connsiteY2" fmla="*/ 358013 h 574332"/>
                  <a:gd name="connsiteX3" fmla="*/ 607639 w 607639"/>
                  <a:gd name="connsiteY3" fmla="*/ 393207 h 574332"/>
                  <a:gd name="connsiteX4" fmla="*/ 558152 w 607639"/>
                  <a:gd name="connsiteY4" fmla="*/ 442621 h 574332"/>
                  <a:gd name="connsiteX5" fmla="*/ 383613 w 607639"/>
                  <a:gd name="connsiteY5" fmla="*/ 442621 h 574332"/>
                  <a:gd name="connsiteX6" fmla="*/ 405330 w 607639"/>
                  <a:gd name="connsiteY6" fmla="*/ 532028 h 574332"/>
                  <a:gd name="connsiteX7" fmla="*/ 432121 w 607639"/>
                  <a:gd name="connsiteY7" fmla="*/ 532028 h 574332"/>
                  <a:gd name="connsiteX8" fmla="*/ 453304 w 607639"/>
                  <a:gd name="connsiteY8" fmla="*/ 553180 h 574332"/>
                  <a:gd name="connsiteX9" fmla="*/ 432121 w 607639"/>
                  <a:gd name="connsiteY9" fmla="*/ 574332 h 574332"/>
                  <a:gd name="connsiteX10" fmla="*/ 175429 w 607639"/>
                  <a:gd name="connsiteY10" fmla="*/ 574332 h 574332"/>
                  <a:gd name="connsiteX11" fmla="*/ 154246 w 607639"/>
                  <a:gd name="connsiteY11" fmla="*/ 553180 h 574332"/>
                  <a:gd name="connsiteX12" fmla="*/ 175429 w 607639"/>
                  <a:gd name="connsiteY12" fmla="*/ 532028 h 574332"/>
                  <a:gd name="connsiteX13" fmla="*/ 202309 w 607639"/>
                  <a:gd name="connsiteY13" fmla="*/ 532028 h 574332"/>
                  <a:gd name="connsiteX14" fmla="*/ 224026 w 607639"/>
                  <a:gd name="connsiteY14" fmla="*/ 442621 h 574332"/>
                  <a:gd name="connsiteX15" fmla="*/ 49487 w 607639"/>
                  <a:gd name="connsiteY15" fmla="*/ 442621 h 574332"/>
                  <a:gd name="connsiteX16" fmla="*/ 0 w 607639"/>
                  <a:gd name="connsiteY16" fmla="*/ 393207 h 574332"/>
                  <a:gd name="connsiteX17" fmla="*/ 0 w 607639"/>
                  <a:gd name="connsiteY17" fmla="*/ 358013 h 574332"/>
                  <a:gd name="connsiteX18" fmla="*/ 7031 w 607639"/>
                  <a:gd name="connsiteY18" fmla="*/ 350992 h 574332"/>
                  <a:gd name="connsiteX19" fmla="*/ 459979 w 607639"/>
                  <a:gd name="connsiteY19" fmla="*/ 139441 h 574332"/>
                  <a:gd name="connsiteX20" fmla="*/ 445827 w 607639"/>
                  <a:gd name="connsiteY20" fmla="*/ 153572 h 574332"/>
                  <a:gd name="connsiteX21" fmla="*/ 445827 w 607639"/>
                  <a:gd name="connsiteY21" fmla="*/ 256042 h 574332"/>
                  <a:gd name="connsiteX22" fmla="*/ 459979 w 607639"/>
                  <a:gd name="connsiteY22" fmla="*/ 270173 h 574332"/>
                  <a:gd name="connsiteX23" fmla="*/ 521749 w 607639"/>
                  <a:gd name="connsiteY23" fmla="*/ 270173 h 574332"/>
                  <a:gd name="connsiteX24" fmla="*/ 535901 w 607639"/>
                  <a:gd name="connsiteY24" fmla="*/ 256042 h 574332"/>
                  <a:gd name="connsiteX25" fmla="*/ 535901 w 607639"/>
                  <a:gd name="connsiteY25" fmla="*/ 153572 h 574332"/>
                  <a:gd name="connsiteX26" fmla="*/ 521749 w 607639"/>
                  <a:gd name="connsiteY26" fmla="*/ 139441 h 574332"/>
                  <a:gd name="connsiteX27" fmla="*/ 85890 w 607639"/>
                  <a:gd name="connsiteY27" fmla="*/ 124955 h 574332"/>
                  <a:gd name="connsiteX28" fmla="*/ 71738 w 607639"/>
                  <a:gd name="connsiteY28" fmla="*/ 139086 h 574332"/>
                  <a:gd name="connsiteX29" fmla="*/ 71738 w 607639"/>
                  <a:gd name="connsiteY29" fmla="*/ 256042 h 574332"/>
                  <a:gd name="connsiteX30" fmla="*/ 85890 w 607639"/>
                  <a:gd name="connsiteY30" fmla="*/ 270173 h 574332"/>
                  <a:gd name="connsiteX31" fmla="*/ 147571 w 607639"/>
                  <a:gd name="connsiteY31" fmla="*/ 270173 h 574332"/>
                  <a:gd name="connsiteX32" fmla="*/ 161723 w 607639"/>
                  <a:gd name="connsiteY32" fmla="*/ 256042 h 574332"/>
                  <a:gd name="connsiteX33" fmla="*/ 161723 w 607639"/>
                  <a:gd name="connsiteY33" fmla="*/ 139086 h 574332"/>
                  <a:gd name="connsiteX34" fmla="*/ 147571 w 607639"/>
                  <a:gd name="connsiteY34" fmla="*/ 124955 h 574332"/>
                  <a:gd name="connsiteX35" fmla="*/ 210586 w 607639"/>
                  <a:gd name="connsiteY35" fmla="*/ 81585 h 574332"/>
                  <a:gd name="connsiteX36" fmla="*/ 196435 w 607639"/>
                  <a:gd name="connsiteY36" fmla="*/ 95627 h 574332"/>
                  <a:gd name="connsiteX37" fmla="*/ 196435 w 607639"/>
                  <a:gd name="connsiteY37" fmla="*/ 256042 h 574332"/>
                  <a:gd name="connsiteX38" fmla="*/ 210586 w 607639"/>
                  <a:gd name="connsiteY38" fmla="*/ 270173 h 574332"/>
                  <a:gd name="connsiteX39" fmla="*/ 272356 w 607639"/>
                  <a:gd name="connsiteY39" fmla="*/ 270173 h 574332"/>
                  <a:gd name="connsiteX40" fmla="*/ 286419 w 607639"/>
                  <a:gd name="connsiteY40" fmla="*/ 256042 h 574332"/>
                  <a:gd name="connsiteX41" fmla="*/ 286419 w 607639"/>
                  <a:gd name="connsiteY41" fmla="*/ 95627 h 574332"/>
                  <a:gd name="connsiteX42" fmla="*/ 272356 w 607639"/>
                  <a:gd name="connsiteY42" fmla="*/ 81585 h 574332"/>
                  <a:gd name="connsiteX43" fmla="*/ 335283 w 607639"/>
                  <a:gd name="connsiteY43" fmla="*/ 52613 h 574332"/>
                  <a:gd name="connsiteX44" fmla="*/ 321131 w 607639"/>
                  <a:gd name="connsiteY44" fmla="*/ 66743 h 574332"/>
                  <a:gd name="connsiteX45" fmla="*/ 321131 w 607639"/>
                  <a:gd name="connsiteY45" fmla="*/ 256042 h 574332"/>
                  <a:gd name="connsiteX46" fmla="*/ 335283 w 607639"/>
                  <a:gd name="connsiteY46" fmla="*/ 270173 h 574332"/>
                  <a:gd name="connsiteX47" fmla="*/ 397053 w 607639"/>
                  <a:gd name="connsiteY47" fmla="*/ 270173 h 574332"/>
                  <a:gd name="connsiteX48" fmla="*/ 411115 w 607639"/>
                  <a:gd name="connsiteY48" fmla="*/ 256042 h 574332"/>
                  <a:gd name="connsiteX49" fmla="*/ 411115 w 607639"/>
                  <a:gd name="connsiteY49" fmla="*/ 66743 h 574332"/>
                  <a:gd name="connsiteX50" fmla="*/ 397053 w 607639"/>
                  <a:gd name="connsiteY50" fmla="*/ 52613 h 574332"/>
                  <a:gd name="connsiteX51" fmla="*/ 49487 w 607639"/>
                  <a:gd name="connsiteY51" fmla="*/ 0 h 574332"/>
                  <a:gd name="connsiteX52" fmla="*/ 558152 w 607639"/>
                  <a:gd name="connsiteY52" fmla="*/ 0 h 574332"/>
                  <a:gd name="connsiteX53" fmla="*/ 607639 w 607639"/>
                  <a:gd name="connsiteY53" fmla="*/ 49413 h 574332"/>
                  <a:gd name="connsiteX54" fmla="*/ 607639 w 607639"/>
                  <a:gd name="connsiteY54" fmla="*/ 315675 h 574332"/>
                  <a:gd name="connsiteX55" fmla="*/ 600519 w 607639"/>
                  <a:gd name="connsiteY55" fmla="*/ 322696 h 574332"/>
                  <a:gd name="connsiteX56" fmla="*/ 7031 w 607639"/>
                  <a:gd name="connsiteY56" fmla="*/ 322696 h 574332"/>
                  <a:gd name="connsiteX57" fmla="*/ 0 w 607639"/>
                  <a:gd name="connsiteY57" fmla="*/ 315675 h 574332"/>
                  <a:gd name="connsiteX58" fmla="*/ 0 w 607639"/>
                  <a:gd name="connsiteY58" fmla="*/ 49413 h 574332"/>
                  <a:gd name="connsiteX59" fmla="*/ 49487 w 607639"/>
                  <a:gd name="connsiteY59" fmla="*/ 0 h 574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607639" h="574332">
                    <a:moveTo>
                      <a:pt x="7031" y="350992"/>
                    </a:moveTo>
                    <a:lnTo>
                      <a:pt x="600519" y="350992"/>
                    </a:lnTo>
                    <a:cubicBezTo>
                      <a:pt x="604435" y="350992"/>
                      <a:pt x="607639" y="354103"/>
                      <a:pt x="607639" y="358013"/>
                    </a:cubicBezTo>
                    <a:lnTo>
                      <a:pt x="607639" y="393207"/>
                    </a:lnTo>
                    <a:cubicBezTo>
                      <a:pt x="607639" y="420492"/>
                      <a:pt x="585477" y="442621"/>
                      <a:pt x="558152" y="442621"/>
                    </a:cubicBezTo>
                    <a:lnTo>
                      <a:pt x="383613" y="442621"/>
                    </a:lnTo>
                    <a:lnTo>
                      <a:pt x="405330" y="532028"/>
                    </a:lnTo>
                    <a:lnTo>
                      <a:pt x="432121" y="532028"/>
                    </a:lnTo>
                    <a:cubicBezTo>
                      <a:pt x="443869" y="532028"/>
                      <a:pt x="453304" y="541538"/>
                      <a:pt x="453304" y="553180"/>
                    </a:cubicBezTo>
                    <a:cubicBezTo>
                      <a:pt x="453304" y="564912"/>
                      <a:pt x="443869" y="574332"/>
                      <a:pt x="432121" y="574332"/>
                    </a:cubicBezTo>
                    <a:lnTo>
                      <a:pt x="175429" y="574332"/>
                    </a:lnTo>
                    <a:cubicBezTo>
                      <a:pt x="163770" y="574332"/>
                      <a:pt x="154246" y="564912"/>
                      <a:pt x="154246" y="553180"/>
                    </a:cubicBezTo>
                    <a:cubicBezTo>
                      <a:pt x="154246" y="541538"/>
                      <a:pt x="163770" y="532028"/>
                      <a:pt x="175429" y="532028"/>
                    </a:cubicBezTo>
                    <a:lnTo>
                      <a:pt x="202309" y="532028"/>
                    </a:lnTo>
                    <a:lnTo>
                      <a:pt x="224026" y="442621"/>
                    </a:lnTo>
                    <a:lnTo>
                      <a:pt x="49487" y="442621"/>
                    </a:lnTo>
                    <a:cubicBezTo>
                      <a:pt x="22162" y="442621"/>
                      <a:pt x="0" y="420492"/>
                      <a:pt x="0" y="393207"/>
                    </a:cubicBezTo>
                    <a:lnTo>
                      <a:pt x="0" y="358013"/>
                    </a:lnTo>
                    <a:cubicBezTo>
                      <a:pt x="0" y="354103"/>
                      <a:pt x="3204" y="350992"/>
                      <a:pt x="7031" y="350992"/>
                    </a:cubicBezTo>
                    <a:close/>
                    <a:moveTo>
                      <a:pt x="459979" y="139441"/>
                    </a:moveTo>
                    <a:cubicBezTo>
                      <a:pt x="452236" y="139441"/>
                      <a:pt x="445827" y="145751"/>
                      <a:pt x="445827" y="153572"/>
                    </a:cubicBezTo>
                    <a:lnTo>
                      <a:pt x="445827" y="256042"/>
                    </a:lnTo>
                    <a:cubicBezTo>
                      <a:pt x="445827" y="263863"/>
                      <a:pt x="452236" y="270173"/>
                      <a:pt x="459979" y="270173"/>
                    </a:cubicBezTo>
                    <a:lnTo>
                      <a:pt x="521749" y="270173"/>
                    </a:lnTo>
                    <a:cubicBezTo>
                      <a:pt x="529492" y="270173"/>
                      <a:pt x="535901" y="263863"/>
                      <a:pt x="535901" y="256042"/>
                    </a:cubicBezTo>
                    <a:lnTo>
                      <a:pt x="535901" y="153572"/>
                    </a:lnTo>
                    <a:cubicBezTo>
                      <a:pt x="535901" y="145751"/>
                      <a:pt x="529492" y="139441"/>
                      <a:pt x="521749" y="139441"/>
                    </a:cubicBezTo>
                    <a:close/>
                    <a:moveTo>
                      <a:pt x="85890" y="124955"/>
                    </a:moveTo>
                    <a:cubicBezTo>
                      <a:pt x="78058" y="124955"/>
                      <a:pt x="71738" y="131265"/>
                      <a:pt x="71738" y="139086"/>
                    </a:cubicBezTo>
                    <a:lnTo>
                      <a:pt x="71738" y="256042"/>
                    </a:lnTo>
                    <a:cubicBezTo>
                      <a:pt x="71738" y="263863"/>
                      <a:pt x="78058" y="270173"/>
                      <a:pt x="85890" y="270173"/>
                    </a:cubicBezTo>
                    <a:lnTo>
                      <a:pt x="147571" y="270173"/>
                    </a:lnTo>
                    <a:cubicBezTo>
                      <a:pt x="155403" y="270173"/>
                      <a:pt x="161723" y="263863"/>
                      <a:pt x="161723" y="256042"/>
                    </a:cubicBezTo>
                    <a:lnTo>
                      <a:pt x="161723" y="139086"/>
                    </a:lnTo>
                    <a:cubicBezTo>
                      <a:pt x="161723" y="131265"/>
                      <a:pt x="155403" y="124955"/>
                      <a:pt x="147571" y="124955"/>
                    </a:cubicBezTo>
                    <a:close/>
                    <a:moveTo>
                      <a:pt x="210586" y="81585"/>
                    </a:moveTo>
                    <a:cubicBezTo>
                      <a:pt x="202754" y="81585"/>
                      <a:pt x="196435" y="87895"/>
                      <a:pt x="196435" y="95627"/>
                    </a:cubicBezTo>
                    <a:lnTo>
                      <a:pt x="196435" y="256042"/>
                    </a:lnTo>
                    <a:cubicBezTo>
                      <a:pt x="196435" y="263863"/>
                      <a:pt x="202754" y="270173"/>
                      <a:pt x="210586" y="270173"/>
                    </a:cubicBezTo>
                    <a:lnTo>
                      <a:pt x="272356" y="270173"/>
                    </a:lnTo>
                    <a:cubicBezTo>
                      <a:pt x="280100" y="270173"/>
                      <a:pt x="286419" y="263863"/>
                      <a:pt x="286419" y="256042"/>
                    </a:cubicBezTo>
                    <a:lnTo>
                      <a:pt x="286419" y="95627"/>
                    </a:lnTo>
                    <a:cubicBezTo>
                      <a:pt x="286419" y="87895"/>
                      <a:pt x="280100" y="81585"/>
                      <a:pt x="272356" y="81585"/>
                    </a:cubicBezTo>
                    <a:close/>
                    <a:moveTo>
                      <a:pt x="335283" y="52613"/>
                    </a:moveTo>
                    <a:cubicBezTo>
                      <a:pt x="327450" y="52613"/>
                      <a:pt x="321131" y="58923"/>
                      <a:pt x="321131" y="66743"/>
                    </a:cubicBezTo>
                    <a:lnTo>
                      <a:pt x="321131" y="256042"/>
                    </a:lnTo>
                    <a:cubicBezTo>
                      <a:pt x="321131" y="263863"/>
                      <a:pt x="327450" y="270173"/>
                      <a:pt x="335283" y="270173"/>
                    </a:cubicBezTo>
                    <a:lnTo>
                      <a:pt x="397053" y="270173"/>
                    </a:lnTo>
                    <a:cubicBezTo>
                      <a:pt x="404796" y="270173"/>
                      <a:pt x="411115" y="263863"/>
                      <a:pt x="411115" y="256042"/>
                    </a:cubicBezTo>
                    <a:lnTo>
                      <a:pt x="411115" y="66743"/>
                    </a:lnTo>
                    <a:cubicBezTo>
                      <a:pt x="411115" y="58923"/>
                      <a:pt x="404796" y="52613"/>
                      <a:pt x="397053" y="52613"/>
                    </a:cubicBezTo>
                    <a:close/>
                    <a:moveTo>
                      <a:pt x="49487" y="0"/>
                    </a:moveTo>
                    <a:lnTo>
                      <a:pt x="558152" y="0"/>
                    </a:lnTo>
                    <a:cubicBezTo>
                      <a:pt x="585477" y="0"/>
                      <a:pt x="607639" y="22129"/>
                      <a:pt x="607639" y="49413"/>
                    </a:cubicBezTo>
                    <a:lnTo>
                      <a:pt x="607639" y="315675"/>
                    </a:lnTo>
                    <a:cubicBezTo>
                      <a:pt x="607639" y="319586"/>
                      <a:pt x="604435" y="322696"/>
                      <a:pt x="600519" y="322696"/>
                    </a:cubicBezTo>
                    <a:lnTo>
                      <a:pt x="7031" y="322696"/>
                    </a:lnTo>
                    <a:cubicBezTo>
                      <a:pt x="3204" y="322696"/>
                      <a:pt x="0" y="319586"/>
                      <a:pt x="0" y="315675"/>
                    </a:cubicBezTo>
                    <a:lnTo>
                      <a:pt x="0" y="49413"/>
                    </a:lnTo>
                    <a:cubicBezTo>
                      <a:pt x="0" y="22129"/>
                      <a:pt x="22162" y="0"/>
                      <a:pt x="4948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4385689" y="4362225"/>
              <a:ext cx="1061518" cy="1061518"/>
              <a:chOff x="5034651" y="3522676"/>
              <a:chExt cx="1061518" cy="1061518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5034651" y="3522676"/>
                <a:ext cx="1061518" cy="1061518"/>
                <a:chOff x="4007768" y="1772816"/>
                <a:chExt cx="3168352" cy="3168352"/>
              </a:xfrm>
            </p:grpSpPr>
            <p:sp>
              <p:nvSpPr>
                <p:cNvPr id="28" name="椭圆 27"/>
                <p:cNvSpPr/>
                <p:nvPr/>
              </p:nvSpPr>
              <p:spPr>
                <a:xfrm>
                  <a:off x="4007768" y="1772816"/>
                  <a:ext cx="3168352" cy="316835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29" name="椭圆 28"/>
                <p:cNvSpPr/>
                <p:nvPr/>
              </p:nvSpPr>
              <p:spPr>
                <a:xfrm>
                  <a:off x="4223792" y="1988840"/>
                  <a:ext cx="2736304" cy="273630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0" name="椭圆 29"/>
                <p:cNvSpPr/>
                <p:nvPr/>
              </p:nvSpPr>
              <p:spPr>
                <a:xfrm>
                  <a:off x="4264748" y="1988840"/>
                  <a:ext cx="2736304" cy="2736304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sp>
            <p:nvSpPr>
              <p:cNvPr id="27" name="任意多边形: 形状 21"/>
              <p:cNvSpPr>
                <a:spLocks noChangeAspect="1"/>
              </p:cNvSpPr>
              <p:nvPr/>
            </p:nvSpPr>
            <p:spPr bwMode="auto">
              <a:xfrm>
                <a:off x="5322353" y="3933057"/>
                <a:ext cx="550567" cy="310736"/>
              </a:xfrm>
              <a:custGeom>
                <a:avLst/>
                <a:gdLst>
                  <a:gd name="T0" fmla="*/ 5639 w 6827"/>
                  <a:gd name="T1" fmla="*/ 1484 h 3859"/>
                  <a:gd name="T2" fmla="*/ 5302 w 6827"/>
                  <a:gd name="T3" fmla="*/ 1533 h 3859"/>
                  <a:gd name="T4" fmla="*/ 3413 w 6827"/>
                  <a:gd name="T5" fmla="*/ 0 h 3859"/>
                  <a:gd name="T6" fmla="*/ 1525 w 6827"/>
                  <a:gd name="T7" fmla="*/ 1533 h 3859"/>
                  <a:gd name="T8" fmla="*/ 1187 w 6827"/>
                  <a:gd name="T9" fmla="*/ 1484 h 3859"/>
                  <a:gd name="T10" fmla="*/ 0 w 6827"/>
                  <a:gd name="T11" fmla="*/ 2671 h 3859"/>
                  <a:gd name="T12" fmla="*/ 1187 w 6827"/>
                  <a:gd name="T13" fmla="*/ 3859 h 3859"/>
                  <a:gd name="T14" fmla="*/ 5639 w 6827"/>
                  <a:gd name="T15" fmla="*/ 3859 h 3859"/>
                  <a:gd name="T16" fmla="*/ 6827 w 6827"/>
                  <a:gd name="T17" fmla="*/ 2671 h 3859"/>
                  <a:gd name="T18" fmla="*/ 5639 w 6827"/>
                  <a:gd name="T19" fmla="*/ 1484 h 3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27" h="3859">
                    <a:moveTo>
                      <a:pt x="5639" y="1484"/>
                    </a:moveTo>
                    <a:cubicBezTo>
                      <a:pt x="5522" y="1484"/>
                      <a:pt x="5409" y="1501"/>
                      <a:pt x="5302" y="1533"/>
                    </a:cubicBezTo>
                    <a:cubicBezTo>
                      <a:pt x="5119" y="658"/>
                      <a:pt x="4343" y="0"/>
                      <a:pt x="3413" y="0"/>
                    </a:cubicBezTo>
                    <a:cubicBezTo>
                      <a:pt x="2484" y="0"/>
                      <a:pt x="1708" y="658"/>
                      <a:pt x="1525" y="1533"/>
                    </a:cubicBezTo>
                    <a:cubicBezTo>
                      <a:pt x="1418" y="1501"/>
                      <a:pt x="1305" y="1484"/>
                      <a:pt x="1187" y="1484"/>
                    </a:cubicBezTo>
                    <a:cubicBezTo>
                      <a:pt x="532" y="1484"/>
                      <a:pt x="0" y="2016"/>
                      <a:pt x="0" y="2671"/>
                    </a:cubicBezTo>
                    <a:cubicBezTo>
                      <a:pt x="0" y="3327"/>
                      <a:pt x="532" y="3859"/>
                      <a:pt x="1187" y="3859"/>
                    </a:cubicBezTo>
                    <a:lnTo>
                      <a:pt x="5639" y="3859"/>
                    </a:lnTo>
                    <a:cubicBezTo>
                      <a:pt x="6295" y="3859"/>
                      <a:pt x="6827" y="3327"/>
                      <a:pt x="6827" y="2671"/>
                    </a:cubicBezTo>
                    <a:cubicBezTo>
                      <a:pt x="6827" y="2016"/>
                      <a:pt x="6295" y="1484"/>
                      <a:pt x="5639" y="14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cxnSp>
          <p:nvCxnSpPr>
            <p:cNvPr id="12" name="直接连接符 11"/>
            <p:cNvCxnSpPr>
              <a:cxnSpLocks/>
              <a:stCxn id="43" idx="5"/>
              <a:endCxn id="33" idx="5"/>
            </p:cNvCxnSpPr>
            <p:nvPr/>
          </p:nvCxnSpPr>
          <p:spPr>
            <a:xfrm>
              <a:off x="5364127" y="3326950"/>
              <a:ext cx="1497978" cy="1190731"/>
            </a:xfrm>
            <a:prstGeom prst="line">
              <a:avLst/>
            </a:prstGeom>
            <a:ln w="9525">
              <a:solidFill>
                <a:schemeClr val="accent6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cxnSpLocks/>
              <a:stCxn id="28" idx="7"/>
              <a:endCxn id="38" idx="7"/>
            </p:cNvCxnSpPr>
            <p:nvPr/>
          </p:nvCxnSpPr>
          <p:spPr>
            <a:xfrm flipV="1">
              <a:off x="5291751" y="3306647"/>
              <a:ext cx="1534603" cy="1211034"/>
            </a:xfrm>
            <a:prstGeom prst="line">
              <a:avLst/>
            </a:prstGeom>
            <a:ln w="9525">
              <a:solidFill>
                <a:schemeClr val="accent6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/>
            <p:cNvGrpSpPr/>
            <p:nvPr/>
          </p:nvGrpSpPr>
          <p:grpSpPr>
            <a:xfrm>
              <a:off x="1320050" y="2570157"/>
              <a:ext cx="2449051" cy="835612"/>
              <a:chOff x="719666" y="2099793"/>
              <a:chExt cx="3288101" cy="835612"/>
            </a:xfrm>
          </p:grpSpPr>
          <p:sp>
            <p:nvSpPr>
              <p:cNvPr id="24" name="文本框 28"/>
              <p:cNvSpPr txBox="1"/>
              <p:nvPr/>
            </p:nvSpPr>
            <p:spPr>
              <a:xfrm>
                <a:off x="719666" y="245777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Autofit/>
              </a:bodyPr>
              <a:lstStyle/>
              <a:p>
                <a:pPr algn="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文本，</a:t>
                </a: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</a:t>
                </a:r>
                <a:endParaRPr lang="zh-CN" altLang="en-US" sz="1400" spc="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719666" y="20997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Autofit/>
              </a:bodyPr>
              <a:lstStyle/>
              <a:p>
                <a:pPr lvl="0" algn="r" defTabSz="914378">
                  <a:spcBef>
                    <a:spcPct val="0"/>
                  </a:spcBef>
                  <a:defRPr/>
                </a:pPr>
                <a:r>
                  <a:rPr lang="zh-CN" altLang="en-US" sz="2000" spc="600" dirty="0">
                    <a:solidFill>
                      <a:schemeClr val="accent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1318356" y="4568440"/>
              <a:ext cx="2449051" cy="835612"/>
              <a:chOff x="719666" y="2099793"/>
              <a:chExt cx="3288101" cy="835612"/>
            </a:xfrm>
          </p:grpSpPr>
          <p:sp>
            <p:nvSpPr>
              <p:cNvPr id="22" name="文本框 31"/>
              <p:cNvSpPr txBox="1"/>
              <p:nvPr/>
            </p:nvSpPr>
            <p:spPr>
              <a:xfrm>
                <a:off x="719666" y="245777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Autofit/>
              </a:bodyPr>
              <a:lstStyle/>
              <a:p>
                <a:pPr algn="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文本，</a:t>
                </a: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</a:t>
                </a:r>
                <a:endParaRPr lang="zh-CN" altLang="en-US" sz="1400" spc="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719666" y="20997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Autofit/>
              </a:bodyPr>
              <a:lstStyle/>
              <a:p>
                <a:pPr lvl="0" algn="r" defTabSz="914378">
                  <a:spcBef>
                    <a:spcPct val="0"/>
                  </a:spcBef>
                  <a:defRPr/>
                </a:pPr>
                <a:r>
                  <a:rPr lang="zh-CN" altLang="en-US" sz="2000" spc="600" dirty="0">
                    <a:solidFill>
                      <a:schemeClr val="accent2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8349625" y="4568440"/>
              <a:ext cx="2449051" cy="835612"/>
              <a:chOff x="719666" y="2099793"/>
              <a:chExt cx="3288101" cy="835612"/>
            </a:xfrm>
          </p:grpSpPr>
          <p:sp>
            <p:nvSpPr>
              <p:cNvPr id="20" name="文本框 34"/>
              <p:cNvSpPr txBox="1"/>
              <p:nvPr/>
            </p:nvSpPr>
            <p:spPr>
              <a:xfrm>
                <a:off x="719666" y="245777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文本，</a:t>
                </a: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</a:t>
                </a:r>
                <a:endParaRPr lang="zh-CN" altLang="en-US" sz="1400" spc="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719666" y="20997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Autofit/>
              </a:bodyPr>
              <a:lstStyle/>
              <a:p>
                <a:pPr lvl="0" defTabSz="914378">
                  <a:spcBef>
                    <a:spcPct val="0"/>
                  </a:spcBef>
                  <a:defRPr/>
                </a:pPr>
                <a:r>
                  <a:rPr lang="zh-CN" altLang="en-US" sz="2000" spc="600" dirty="0">
                    <a:solidFill>
                      <a:schemeClr val="accent4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8322985" y="2526981"/>
              <a:ext cx="2449051" cy="835612"/>
              <a:chOff x="719666" y="2099793"/>
              <a:chExt cx="3288101" cy="835612"/>
            </a:xfrm>
          </p:grpSpPr>
          <p:sp>
            <p:nvSpPr>
              <p:cNvPr id="18" name="文本框 37"/>
              <p:cNvSpPr txBox="1"/>
              <p:nvPr/>
            </p:nvSpPr>
            <p:spPr>
              <a:xfrm>
                <a:off x="719666" y="245777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文本，</a:t>
                </a:r>
                <a:r>
                  <a:rPr lang="zh-CN" altLang="en-US" sz="1400" spc="600" dirty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点击此处更换</a:t>
                </a:r>
                <a:r>
                  <a:rPr lang="zh-CN" altLang="en-US" sz="1400" spc="600" dirty="0" smtClean="0"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文本</a:t>
                </a:r>
                <a:endParaRPr lang="zh-CN" altLang="en-US" sz="1400" spc="600" dirty="0"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719666" y="20997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Autofit/>
              </a:bodyPr>
              <a:lstStyle/>
              <a:p>
                <a:pPr lvl="0" defTabSz="914378">
                  <a:spcBef>
                    <a:spcPct val="0"/>
                  </a:spcBef>
                  <a:defRPr/>
                </a:pPr>
                <a:r>
                  <a:rPr lang="zh-CN" altLang="en-US" sz="2000" spc="600" dirty="0">
                    <a:solidFill>
                      <a:schemeClr val="accent3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3829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7" name="78b6562f-3738-408c-b7b9-89aaa009933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570990"/>
            <a:ext cx="12192000" cy="4610100"/>
            <a:chOff x="0" y="1123950"/>
            <a:chExt cx="12192000" cy="4610100"/>
          </a:xfrm>
        </p:grpSpPr>
        <p:sp>
          <p:nvSpPr>
            <p:cNvPr id="8" name="îṥ1iḑê">
              <a:extLst>
                <a:ext uri="{FF2B5EF4-FFF2-40B4-BE49-F238E27FC236}">
                  <a16:creationId xmlns:a16="http://schemas.microsoft.com/office/drawing/2014/main" id="{3E14F7D5-5BEC-4178-9CD2-5FD0CD61F73A}"/>
                </a:ext>
              </a:extLst>
            </p:cNvPr>
            <p:cNvSpPr/>
            <p:nvPr/>
          </p:nvSpPr>
          <p:spPr>
            <a:xfrm>
              <a:off x="0" y="1123950"/>
              <a:ext cx="12192000" cy="2861164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9" name="i$lïďé">
              <a:extLst>
                <a:ext uri="{FF2B5EF4-FFF2-40B4-BE49-F238E27FC236}">
                  <a16:creationId xmlns:a16="http://schemas.microsoft.com/office/drawing/2014/main" id="{9FDDADFC-CFFE-41FF-A732-827F4E3420D4}"/>
                </a:ext>
              </a:extLst>
            </p:cNvPr>
            <p:cNvSpPr/>
            <p:nvPr/>
          </p:nvSpPr>
          <p:spPr>
            <a:xfrm>
              <a:off x="673100" y="1123950"/>
              <a:ext cx="3386842" cy="2861164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 defTabSz="914378">
                <a:lnSpc>
                  <a:spcPct val="120000"/>
                </a:lnSpc>
              </a:pP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0" name="ïṥlïdé">
              <a:extLst>
                <a:ext uri="{FF2B5EF4-FFF2-40B4-BE49-F238E27FC236}">
                  <a16:creationId xmlns:a16="http://schemas.microsoft.com/office/drawing/2014/main" id="{9F77D2FD-5CC4-47E1-9A2F-7A1F5F8B164C}"/>
                </a:ext>
              </a:extLst>
            </p:cNvPr>
            <p:cNvSpPr/>
            <p:nvPr/>
          </p:nvSpPr>
          <p:spPr bwMode="auto">
            <a:xfrm>
              <a:off x="1994495" y="1666716"/>
              <a:ext cx="744052" cy="762000"/>
            </a:xfrm>
            <a:custGeom>
              <a:avLst/>
              <a:gdLst>
                <a:gd name="T0" fmla="*/ 1547 w 10400"/>
                <a:gd name="T1" fmla="*/ 9330 h 10667"/>
                <a:gd name="T2" fmla="*/ 3077 w 10400"/>
                <a:gd name="T3" fmla="*/ 9013 h 10667"/>
                <a:gd name="T4" fmla="*/ 6114 w 10400"/>
                <a:gd name="T5" fmla="*/ 9700 h 10667"/>
                <a:gd name="T6" fmla="*/ 6806 w 10400"/>
                <a:gd name="T7" fmla="*/ 8539 h 10667"/>
                <a:gd name="T8" fmla="*/ 4079 w 10400"/>
                <a:gd name="T9" fmla="*/ 1127 h 10667"/>
                <a:gd name="T10" fmla="*/ 5193 w 10400"/>
                <a:gd name="T11" fmla="*/ 2254 h 10667"/>
                <a:gd name="T12" fmla="*/ 6352 w 10400"/>
                <a:gd name="T13" fmla="*/ 3340 h 10667"/>
                <a:gd name="T14" fmla="*/ 6296 w 10400"/>
                <a:gd name="T15" fmla="*/ 5841 h 10667"/>
                <a:gd name="T16" fmla="*/ 5318 w 10400"/>
                <a:gd name="T17" fmla="*/ 6578 h 10667"/>
                <a:gd name="T18" fmla="*/ 4851 w 10400"/>
                <a:gd name="T19" fmla="*/ 10126 h 10667"/>
                <a:gd name="T20" fmla="*/ 4154 w 10400"/>
                <a:gd name="T21" fmla="*/ 5500 h 10667"/>
                <a:gd name="T22" fmla="*/ 993 w 10400"/>
                <a:gd name="T23" fmla="*/ 1669 h 10667"/>
                <a:gd name="T24" fmla="*/ 4493 w 10400"/>
                <a:gd name="T25" fmla="*/ 2470 h 10667"/>
                <a:gd name="T26" fmla="*/ 5203 w 10400"/>
                <a:gd name="T27" fmla="*/ 5915 h 10667"/>
                <a:gd name="T28" fmla="*/ 5890 w 10400"/>
                <a:gd name="T29" fmla="*/ 2481 h 10667"/>
                <a:gd name="T30" fmla="*/ 9353 w 10400"/>
                <a:gd name="T31" fmla="*/ 1669 h 10667"/>
                <a:gd name="T32" fmla="*/ 8900 w 10400"/>
                <a:gd name="T33" fmla="*/ 5088 h 10667"/>
                <a:gd name="T34" fmla="*/ 8763 w 10400"/>
                <a:gd name="T35" fmla="*/ 4301 h 10667"/>
                <a:gd name="T36" fmla="*/ 7729 w 10400"/>
                <a:gd name="T37" fmla="*/ 3953 h 10667"/>
                <a:gd name="T38" fmla="*/ 8505 w 10400"/>
                <a:gd name="T39" fmla="*/ 5505 h 10667"/>
                <a:gd name="T40" fmla="*/ 8530 w 10400"/>
                <a:gd name="T41" fmla="*/ 6867 h 10667"/>
                <a:gd name="T42" fmla="*/ 9012 w 10400"/>
                <a:gd name="T43" fmla="*/ 6736 h 10667"/>
                <a:gd name="T44" fmla="*/ 9315 w 10400"/>
                <a:gd name="T45" fmla="*/ 6686 h 10667"/>
                <a:gd name="T46" fmla="*/ 9046 w 10400"/>
                <a:gd name="T47" fmla="*/ 4530 h 10667"/>
                <a:gd name="T48" fmla="*/ 9997 w 10400"/>
                <a:gd name="T49" fmla="*/ 3776 h 10667"/>
                <a:gd name="T50" fmla="*/ 8844 w 10400"/>
                <a:gd name="T51" fmla="*/ 4304 h 10667"/>
                <a:gd name="T52" fmla="*/ 8790 w 10400"/>
                <a:gd name="T53" fmla="*/ 3675 h 10667"/>
                <a:gd name="T54" fmla="*/ 9514 w 10400"/>
                <a:gd name="T55" fmla="*/ 6418 h 10667"/>
                <a:gd name="T56" fmla="*/ 9245 w 10400"/>
                <a:gd name="T57" fmla="*/ 6917 h 10667"/>
                <a:gd name="T58" fmla="*/ 7957 w 10400"/>
                <a:gd name="T59" fmla="*/ 6629 h 10667"/>
                <a:gd name="T60" fmla="*/ 7308 w 10400"/>
                <a:gd name="T61" fmla="*/ 6762 h 10667"/>
                <a:gd name="T62" fmla="*/ 9494 w 10400"/>
                <a:gd name="T63" fmla="*/ 6253 h 10667"/>
                <a:gd name="T64" fmla="*/ 577 w 10400"/>
                <a:gd name="T65" fmla="*/ 3770 h 10667"/>
                <a:gd name="T66" fmla="*/ 1355 w 10400"/>
                <a:gd name="T67" fmla="*/ 4518 h 10667"/>
                <a:gd name="T68" fmla="*/ 1282 w 10400"/>
                <a:gd name="T69" fmla="*/ 5462 h 10667"/>
                <a:gd name="T70" fmla="*/ 1236 w 10400"/>
                <a:gd name="T71" fmla="*/ 6867 h 10667"/>
                <a:gd name="T72" fmla="*/ 1718 w 10400"/>
                <a:gd name="T73" fmla="*/ 6728 h 10667"/>
                <a:gd name="T74" fmla="*/ 2022 w 10400"/>
                <a:gd name="T75" fmla="*/ 6694 h 10667"/>
                <a:gd name="T76" fmla="*/ 1843 w 10400"/>
                <a:gd name="T77" fmla="*/ 4519 h 10667"/>
                <a:gd name="T78" fmla="*/ 2505 w 10400"/>
                <a:gd name="T79" fmla="*/ 3770 h 10667"/>
                <a:gd name="T80" fmla="*/ 1608 w 10400"/>
                <a:gd name="T81" fmla="*/ 5217 h 10667"/>
                <a:gd name="T82" fmla="*/ 1557 w 10400"/>
                <a:gd name="T83" fmla="*/ 4304 h 10667"/>
                <a:gd name="T84" fmla="*/ 1610 w 10400"/>
                <a:gd name="T85" fmla="*/ 3675 h 10667"/>
                <a:gd name="T86" fmla="*/ 1898 w 10400"/>
                <a:gd name="T87" fmla="*/ 3969 h 10667"/>
                <a:gd name="T88" fmla="*/ 1547 w 10400"/>
                <a:gd name="T89" fmla="*/ 7324 h 10667"/>
                <a:gd name="T90" fmla="*/ 2189 w 10400"/>
                <a:gd name="T91" fmla="*/ 6405 h 10667"/>
                <a:gd name="T92" fmla="*/ 1172 w 10400"/>
                <a:gd name="T93" fmla="*/ 6918 h 10667"/>
                <a:gd name="T94" fmla="*/ 669 w 10400"/>
                <a:gd name="T95" fmla="*/ 6629 h 10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400" h="10667">
                  <a:moveTo>
                    <a:pt x="8838" y="9330"/>
                  </a:moveTo>
                  <a:cubicBezTo>
                    <a:pt x="8838" y="10067"/>
                    <a:pt x="7206" y="10667"/>
                    <a:pt x="5192" y="10667"/>
                  </a:cubicBezTo>
                  <a:cubicBezTo>
                    <a:pt x="3180" y="10667"/>
                    <a:pt x="1547" y="10067"/>
                    <a:pt x="1547" y="9330"/>
                  </a:cubicBezTo>
                  <a:cubicBezTo>
                    <a:pt x="1547" y="8797"/>
                    <a:pt x="2406" y="8341"/>
                    <a:pt x="3638" y="8128"/>
                  </a:cubicBezTo>
                  <a:lnTo>
                    <a:pt x="3638" y="8495"/>
                  </a:lnTo>
                  <a:cubicBezTo>
                    <a:pt x="3293" y="8632"/>
                    <a:pt x="3077" y="8813"/>
                    <a:pt x="3077" y="9013"/>
                  </a:cubicBezTo>
                  <a:cubicBezTo>
                    <a:pt x="3077" y="9437"/>
                    <a:pt x="4015" y="9781"/>
                    <a:pt x="5171" y="9781"/>
                  </a:cubicBezTo>
                  <a:cubicBezTo>
                    <a:pt x="5497" y="9781"/>
                    <a:pt x="5802" y="9751"/>
                    <a:pt x="6077" y="9703"/>
                  </a:cubicBezTo>
                  <a:cubicBezTo>
                    <a:pt x="6090" y="9702"/>
                    <a:pt x="6102" y="9702"/>
                    <a:pt x="6114" y="9700"/>
                  </a:cubicBezTo>
                  <a:cubicBezTo>
                    <a:pt x="6165" y="9694"/>
                    <a:pt x="6212" y="9682"/>
                    <a:pt x="6259" y="9666"/>
                  </a:cubicBezTo>
                  <a:cubicBezTo>
                    <a:pt x="6859" y="9531"/>
                    <a:pt x="7264" y="9290"/>
                    <a:pt x="7264" y="9013"/>
                  </a:cubicBezTo>
                  <a:cubicBezTo>
                    <a:pt x="7264" y="8834"/>
                    <a:pt x="7090" y="8669"/>
                    <a:pt x="6806" y="8539"/>
                  </a:cubicBezTo>
                  <a:lnTo>
                    <a:pt x="6806" y="8137"/>
                  </a:lnTo>
                  <a:cubicBezTo>
                    <a:pt x="8006" y="8356"/>
                    <a:pt x="8838" y="8805"/>
                    <a:pt x="8838" y="9330"/>
                  </a:cubicBezTo>
                  <a:close/>
                  <a:moveTo>
                    <a:pt x="4079" y="1127"/>
                  </a:moveTo>
                  <a:cubicBezTo>
                    <a:pt x="4079" y="504"/>
                    <a:pt x="4578" y="0"/>
                    <a:pt x="5193" y="0"/>
                  </a:cubicBezTo>
                  <a:cubicBezTo>
                    <a:pt x="5807" y="0"/>
                    <a:pt x="6305" y="504"/>
                    <a:pt x="6305" y="1127"/>
                  </a:cubicBezTo>
                  <a:cubicBezTo>
                    <a:pt x="6305" y="1750"/>
                    <a:pt x="5807" y="2254"/>
                    <a:pt x="5193" y="2254"/>
                  </a:cubicBezTo>
                  <a:cubicBezTo>
                    <a:pt x="4578" y="2254"/>
                    <a:pt x="4079" y="1750"/>
                    <a:pt x="4079" y="1127"/>
                  </a:cubicBezTo>
                  <a:close/>
                  <a:moveTo>
                    <a:pt x="9353" y="1669"/>
                  </a:moveTo>
                  <a:cubicBezTo>
                    <a:pt x="8800" y="2578"/>
                    <a:pt x="7557" y="3340"/>
                    <a:pt x="6352" y="3340"/>
                  </a:cubicBezTo>
                  <a:cubicBezTo>
                    <a:pt x="6274" y="3340"/>
                    <a:pt x="6196" y="3336"/>
                    <a:pt x="6118" y="3330"/>
                  </a:cubicBezTo>
                  <a:cubicBezTo>
                    <a:pt x="6142" y="3615"/>
                    <a:pt x="6252" y="4928"/>
                    <a:pt x="6282" y="5755"/>
                  </a:cubicBezTo>
                  <a:cubicBezTo>
                    <a:pt x="6288" y="5783"/>
                    <a:pt x="6294" y="5811"/>
                    <a:pt x="6296" y="5841"/>
                  </a:cubicBezTo>
                  <a:lnTo>
                    <a:pt x="6568" y="10087"/>
                  </a:lnTo>
                  <a:cubicBezTo>
                    <a:pt x="6586" y="10373"/>
                    <a:pt x="5564" y="10428"/>
                    <a:pt x="5546" y="10154"/>
                  </a:cubicBezTo>
                  <a:lnTo>
                    <a:pt x="5318" y="6578"/>
                  </a:lnTo>
                  <a:cubicBezTo>
                    <a:pt x="5280" y="6574"/>
                    <a:pt x="5244" y="6567"/>
                    <a:pt x="5206" y="6567"/>
                  </a:cubicBezTo>
                  <a:cubicBezTo>
                    <a:pt x="5174" y="6567"/>
                    <a:pt x="5136" y="6577"/>
                    <a:pt x="5099" y="6587"/>
                  </a:cubicBezTo>
                  <a:lnTo>
                    <a:pt x="4851" y="10126"/>
                  </a:lnTo>
                  <a:cubicBezTo>
                    <a:pt x="4832" y="10398"/>
                    <a:pt x="3810" y="10338"/>
                    <a:pt x="3830" y="10052"/>
                  </a:cubicBezTo>
                  <a:lnTo>
                    <a:pt x="4144" y="5559"/>
                  </a:lnTo>
                  <a:cubicBezTo>
                    <a:pt x="4146" y="5538"/>
                    <a:pt x="4150" y="5520"/>
                    <a:pt x="4154" y="5500"/>
                  </a:cubicBezTo>
                  <a:cubicBezTo>
                    <a:pt x="4199" y="4432"/>
                    <a:pt x="4252" y="3400"/>
                    <a:pt x="4257" y="3326"/>
                  </a:cubicBezTo>
                  <a:cubicBezTo>
                    <a:pt x="4169" y="3334"/>
                    <a:pt x="4081" y="3340"/>
                    <a:pt x="3994" y="3340"/>
                  </a:cubicBezTo>
                  <a:cubicBezTo>
                    <a:pt x="2788" y="3340"/>
                    <a:pt x="1546" y="2578"/>
                    <a:pt x="993" y="1669"/>
                  </a:cubicBezTo>
                  <a:cubicBezTo>
                    <a:pt x="879" y="1481"/>
                    <a:pt x="936" y="1235"/>
                    <a:pt x="1122" y="1120"/>
                  </a:cubicBezTo>
                  <a:cubicBezTo>
                    <a:pt x="1308" y="1003"/>
                    <a:pt x="1551" y="1062"/>
                    <a:pt x="1665" y="1250"/>
                  </a:cubicBezTo>
                  <a:cubicBezTo>
                    <a:pt x="2166" y="2073"/>
                    <a:pt x="3484" y="2756"/>
                    <a:pt x="4493" y="2470"/>
                  </a:cubicBezTo>
                  <a:cubicBezTo>
                    <a:pt x="4663" y="2411"/>
                    <a:pt x="4865" y="2374"/>
                    <a:pt x="5089" y="2365"/>
                  </a:cubicBezTo>
                  <a:lnTo>
                    <a:pt x="4729" y="5423"/>
                  </a:lnTo>
                  <a:lnTo>
                    <a:pt x="5203" y="5915"/>
                  </a:lnTo>
                  <a:lnTo>
                    <a:pt x="5617" y="5423"/>
                  </a:lnTo>
                  <a:lnTo>
                    <a:pt x="5330" y="2373"/>
                  </a:lnTo>
                  <a:cubicBezTo>
                    <a:pt x="5531" y="2387"/>
                    <a:pt x="5725" y="2423"/>
                    <a:pt x="5890" y="2481"/>
                  </a:cubicBezTo>
                  <a:cubicBezTo>
                    <a:pt x="6894" y="2741"/>
                    <a:pt x="8187" y="2063"/>
                    <a:pt x="8681" y="1250"/>
                  </a:cubicBezTo>
                  <a:cubicBezTo>
                    <a:pt x="8795" y="1062"/>
                    <a:pt x="9038" y="1003"/>
                    <a:pt x="9224" y="1119"/>
                  </a:cubicBezTo>
                  <a:cubicBezTo>
                    <a:pt x="9410" y="1235"/>
                    <a:pt x="9468" y="1481"/>
                    <a:pt x="9353" y="1669"/>
                  </a:cubicBezTo>
                  <a:close/>
                  <a:moveTo>
                    <a:pt x="8844" y="4304"/>
                  </a:moveTo>
                  <a:cubicBezTo>
                    <a:pt x="8839" y="4303"/>
                    <a:pt x="8833" y="4303"/>
                    <a:pt x="8827" y="4302"/>
                  </a:cubicBezTo>
                  <a:lnTo>
                    <a:pt x="8900" y="5088"/>
                  </a:lnTo>
                  <a:lnTo>
                    <a:pt x="8793" y="5217"/>
                  </a:lnTo>
                  <a:lnTo>
                    <a:pt x="8671" y="5088"/>
                  </a:lnTo>
                  <a:lnTo>
                    <a:pt x="8763" y="4301"/>
                  </a:lnTo>
                  <a:cubicBezTo>
                    <a:pt x="8543" y="4286"/>
                    <a:pt x="8343" y="4195"/>
                    <a:pt x="7895" y="3770"/>
                  </a:cubicBezTo>
                  <a:cubicBezTo>
                    <a:pt x="7846" y="3723"/>
                    <a:pt x="7769" y="3725"/>
                    <a:pt x="7722" y="3776"/>
                  </a:cubicBezTo>
                  <a:cubicBezTo>
                    <a:pt x="7676" y="3826"/>
                    <a:pt x="7679" y="3906"/>
                    <a:pt x="7729" y="3953"/>
                  </a:cubicBezTo>
                  <a:cubicBezTo>
                    <a:pt x="8086" y="4293"/>
                    <a:pt x="8319" y="4456"/>
                    <a:pt x="8558" y="4519"/>
                  </a:cubicBezTo>
                  <a:cubicBezTo>
                    <a:pt x="8558" y="4523"/>
                    <a:pt x="8556" y="4527"/>
                    <a:pt x="8556" y="4530"/>
                  </a:cubicBezTo>
                  <a:lnTo>
                    <a:pt x="8505" y="5505"/>
                  </a:lnTo>
                  <a:lnTo>
                    <a:pt x="8378" y="6694"/>
                  </a:lnTo>
                  <a:cubicBezTo>
                    <a:pt x="8369" y="6780"/>
                    <a:pt x="8430" y="6857"/>
                    <a:pt x="8514" y="6867"/>
                  </a:cubicBezTo>
                  <a:cubicBezTo>
                    <a:pt x="8520" y="6867"/>
                    <a:pt x="8525" y="6867"/>
                    <a:pt x="8530" y="6867"/>
                  </a:cubicBezTo>
                  <a:cubicBezTo>
                    <a:pt x="8608" y="6867"/>
                    <a:pt x="8674" y="6808"/>
                    <a:pt x="8683" y="6728"/>
                  </a:cubicBezTo>
                  <a:lnTo>
                    <a:pt x="8815" y="5498"/>
                  </a:lnTo>
                  <a:lnTo>
                    <a:pt x="9012" y="6736"/>
                  </a:lnTo>
                  <a:cubicBezTo>
                    <a:pt x="9025" y="6813"/>
                    <a:pt x="9090" y="6868"/>
                    <a:pt x="9164" y="6868"/>
                  </a:cubicBezTo>
                  <a:cubicBezTo>
                    <a:pt x="9172" y="6868"/>
                    <a:pt x="9180" y="6867"/>
                    <a:pt x="9188" y="6866"/>
                  </a:cubicBezTo>
                  <a:cubicBezTo>
                    <a:pt x="9272" y="6852"/>
                    <a:pt x="9328" y="6771"/>
                    <a:pt x="9315" y="6686"/>
                  </a:cubicBezTo>
                  <a:lnTo>
                    <a:pt x="9119" y="5462"/>
                  </a:lnTo>
                  <a:cubicBezTo>
                    <a:pt x="9119" y="5461"/>
                    <a:pt x="9120" y="5460"/>
                    <a:pt x="9120" y="5459"/>
                  </a:cubicBezTo>
                  <a:lnTo>
                    <a:pt x="9046" y="4530"/>
                  </a:lnTo>
                  <a:cubicBezTo>
                    <a:pt x="9046" y="4526"/>
                    <a:pt x="9046" y="4522"/>
                    <a:pt x="9045" y="4518"/>
                  </a:cubicBezTo>
                  <a:cubicBezTo>
                    <a:pt x="9279" y="4456"/>
                    <a:pt x="9631" y="4296"/>
                    <a:pt x="9990" y="3953"/>
                  </a:cubicBezTo>
                  <a:cubicBezTo>
                    <a:pt x="10040" y="3906"/>
                    <a:pt x="10043" y="3826"/>
                    <a:pt x="9997" y="3776"/>
                  </a:cubicBezTo>
                  <a:cubicBezTo>
                    <a:pt x="9950" y="3725"/>
                    <a:pt x="9873" y="3723"/>
                    <a:pt x="9823" y="3770"/>
                  </a:cubicBezTo>
                  <a:cubicBezTo>
                    <a:pt x="9407" y="4166"/>
                    <a:pt x="9010" y="4290"/>
                    <a:pt x="8857" y="4300"/>
                  </a:cubicBezTo>
                  <a:cubicBezTo>
                    <a:pt x="8852" y="4300"/>
                    <a:pt x="8849" y="4303"/>
                    <a:pt x="8844" y="4304"/>
                  </a:cubicBezTo>
                  <a:close/>
                  <a:moveTo>
                    <a:pt x="8790" y="4263"/>
                  </a:moveTo>
                  <a:cubicBezTo>
                    <a:pt x="8949" y="4263"/>
                    <a:pt x="9078" y="4131"/>
                    <a:pt x="9078" y="3969"/>
                  </a:cubicBezTo>
                  <a:cubicBezTo>
                    <a:pt x="9078" y="3807"/>
                    <a:pt x="8949" y="3675"/>
                    <a:pt x="8790" y="3675"/>
                  </a:cubicBezTo>
                  <a:cubicBezTo>
                    <a:pt x="8631" y="3675"/>
                    <a:pt x="8503" y="3807"/>
                    <a:pt x="8503" y="3969"/>
                  </a:cubicBezTo>
                  <a:cubicBezTo>
                    <a:pt x="8503" y="4131"/>
                    <a:pt x="8631" y="4263"/>
                    <a:pt x="8790" y="4263"/>
                  </a:cubicBezTo>
                  <a:close/>
                  <a:moveTo>
                    <a:pt x="9514" y="6418"/>
                  </a:moveTo>
                  <a:cubicBezTo>
                    <a:pt x="9649" y="6475"/>
                    <a:pt x="9732" y="6548"/>
                    <a:pt x="9732" y="6629"/>
                  </a:cubicBezTo>
                  <a:cubicBezTo>
                    <a:pt x="9732" y="6745"/>
                    <a:pt x="9561" y="6846"/>
                    <a:pt x="9306" y="6903"/>
                  </a:cubicBezTo>
                  <a:cubicBezTo>
                    <a:pt x="9287" y="6910"/>
                    <a:pt x="9267" y="6915"/>
                    <a:pt x="9245" y="6917"/>
                  </a:cubicBezTo>
                  <a:cubicBezTo>
                    <a:pt x="9240" y="6918"/>
                    <a:pt x="9235" y="6918"/>
                    <a:pt x="9229" y="6918"/>
                  </a:cubicBezTo>
                  <a:cubicBezTo>
                    <a:pt x="9112" y="6939"/>
                    <a:pt x="8983" y="6952"/>
                    <a:pt x="8845" y="6952"/>
                  </a:cubicBezTo>
                  <a:cubicBezTo>
                    <a:pt x="8355" y="6952"/>
                    <a:pt x="7957" y="6807"/>
                    <a:pt x="7957" y="6629"/>
                  </a:cubicBezTo>
                  <a:cubicBezTo>
                    <a:pt x="7957" y="6542"/>
                    <a:pt x="8055" y="6463"/>
                    <a:pt x="8211" y="6405"/>
                  </a:cubicBezTo>
                  <a:lnTo>
                    <a:pt x="8222" y="6252"/>
                  </a:lnTo>
                  <a:cubicBezTo>
                    <a:pt x="7685" y="6340"/>
                    <a:pt x="7308" y="6534"/>
                    <a:pt x="7308" y="6762"/>
                  </a:cubicBezTo>
                  <a:cubicBezTo>
                    <a:pt x="7308" y="7072"/>
                    <a:pt x="8000" y="7324"/>
                    <a:pt x="8854" y="7324"/>
                  </a:cubicBezTo>
                  <a:cubicBezTo>
                    <a:pt x="9708" y="7324"/>
                    <a:pt x="10400" y="7072"/>
                    <a:pt x="10400" y="6762"/>
                  </a:cubicBezTo>
                  <a:cubicBezTo>
                    <a:pt x="10400" y="6535"/>
                    <a:pt x="10027" y="6342"/>
                    <a:pt x="9494" y="6253"/>
                  </a:cubicBezTo>
                  <a:lnTo>
                    <a:pt x="9514" y="6418"/>
                  </a:lnTo>
                  <a:close/>
                  <a:moveTo>
                    <a:pt x="1543" y="4300"/>
                  </a:moveTo>
                  <a:cubicBezTo>
                    <a:pt x="1391" y="4290"/>
                    <a:pt x="994" y="4166"/>
                    <a:pt x="577" y="3770"/>
                  </a:cubicBezTo>
                  <a:cubicBezTo>
                    <a:pt x="528" y="3723"/>
                    <a:pt x="450" y="3725"/>
                    <a:pt x="404" y="3776"/>
                  </a:cubicBezTo>
                  <a:cubicBezTo>
                    <a:pt x="358" y="3826"/>
                    <a:pt x="361" y="3906"/>
                    <a:pt x="411" y="3953"/>
                  </a:cubicBezTo>
                  <a:cubicBezTo>
                    <a:pt x="770" y="4296"/>
                    <a:pt x="1122" y="4456"/>
                    <a:pt x="1355" y="4518"/>
                  </a:cubicBezTo>
                  <a:cubicBezTo>
                    <a:pt x="1355" y="4522"/>
                    <a:pt x="1355" y="4526"/>
                    <a:pt x="1355" y="4530"/>
                  </a:cubicBezTo>
                  <a:lnTo>
                    <a:pt x="1281" y="5459"/>
                  </a:lnTo>
                  <a:cubicBezTo>
                    <a:pt x="1281" y="5460"/>
                    <a:pt x="1282" y="5461"/>
                    <a:pt x="1282" y="5462"/>
                  </a:cubicBezTo>
                  <a:lnTo>
                    <a:pt x="1086" y="6686"/>
                  </a:lnTo>
                  <a:cubicBezTo>
                    <a:pt x="1072" y="6771"/>
                    <a:pt x="1129" y="6852"/>
                    <a:pt x="1212" y="6866"/>
                  </a:cubicBezTo>
                  <a:cubicBezTo>
                    <a:pt x="1221" y="6867"/>
                    <a:pt x="1229" y="6867"/>
                    <a:pt x="1236" y="6867"/>
                  </a:cubicBezTo>
                  <a:cubicBezTo>
                    <a:pt x="1311" y="6867"/>
                    <a:pt x="1376" y="6813"/>
                    <a:pt x="1388" y="6736"/>
                  </a:cubicBezTo>
                  <a:lnTo>
                    <a:pt x="1586" y="5498"/>
                  </a:lnTo>
                  <a:lnTo>
                    <a:pt x="1718" y="6728"/>
                  </a:lnTo>
                  <a:cubicBezTo>
                    <a:pt x="1726" y="6808"/>
                    <a:pt x="1792" y="6867"/>
                    <a:pt x="1870" y="6867"/>
                  </a:cubicBezTo>
                  <a:cubicBezTo>
                    <a:pt x="1875" y="6867"/>
                    <a:pt x="1881" y="6867"/>
                    <a:pt x="1887" y="6867"/>
                  </a:cubicBezTo>
                  <a:cubicBezTo>
                    <a:pt x="1971" y="6857"/>
                    <a:pt x="2032" y="6780"/>
                    <a:pt x="2022" y="6694"/>
                  </a:cubicBezTo>
                  <a:lnTo>
                    <a:pt x="1895" y="5505"/>
                  </a:lnTo>
                  <a:lnTo>
                    <a:pt x="1845" y="4530"/>
                  </a:lnTo>
                  <a:cubicBezTo>
                    <a:pt x="1845" y="4527"/>
                    <a:pt x="1843" y="4523"/>
                    <a:pt x="1843" y="4519"/>
                  </a:cubicBezTo>
                  <a:cubicBezTo>
                    <a:pt x="2082" y="4456"/>
                    <a:pt x="2314" y="4293"/>
                    <a:pt x="2672" y="3953"/>
                  </a:cubicBezTo>
                  <a:cubicBezTo>
                    <a:pt x="2722" y="3906"/>
                    <a:pt x="2725" y="3826"/>
                    <a:pt x="2678" y="3776"/>
                  </a:cubicBezTo>
                  <a:cubicBezTo>
                    <a:pt x="2632" y="3725"/>
                    <a:pt x="2555" y="3722"/>
                    <a:pt x="2505" y="3770"/>
                  </a:cubicBezTo>
                  <a:cubicBezTo>
                    <a:pt x="2058" y="4195"/>
                    <a:pt x="1857" y="4286"/>
                    <a:pt x="1637" y="4301"/>
                  </a:cubicBezTo>
                  <a:lnTo>
                    <a:pt x="1730" y="5088"/>
                  </a:lnTo>
                  <a:lnTo>
                    <a:pt x="1608" y="5217"/>
                  </a:lnTo>
                  <a:lnTo>
                    <a:pt x="1501" y="5088"/>
                  </a:lnTo>
                  <a:lnTo>
                    <a:pt x="1574" y="4302"/>
                  </a:lnTo>
                  <a:cubicBezTo>
                    <a:pt x="1568" y="4303"/>
                    <a:pt x="1562" y="4303"/>
                    <a:pt x="1557" y="4304"/>
                  </a:cubicBezTo>
                  <a:cubicBezTo>
                    <a:pt x="1552" y="4303"/>
                    <a:pt x="1548" y="4300"/>
                    <a:pt x="1543" y="4300"/>
                  </a:cubicBezTo>
                  <a:close/>
                  <a:moveTo>
                    <a:pt x="1898" y="3969"/>
                  </a:moveTo>
                  <a:cubicBezTo>
                    <a:pt x="1898" y="3807"/>
                    <a:pt x="1769" y="3675"/>
                    <a:pt x="1610" y="3675"/>
                  </a:cubicBezTo>
                  <a:cubicBezTo>
                    <a:pt x="1452" y="3675"/>
                    <a:pt x="1323" y="3807"/>
                    <a:pt x="1323" y="3969"/>
                  </a:cubicBezTo>
                  <a:cubicBezTo>
                    <a:pt x="1323" y="4131"/>
                    <a:pt x="1452" y="4263"/>
                    <a:pt x="1610" y="4263"/>
                  </a:cubicBezTo>
                  <a:cubicBezTo>
                    <a:pt x="1769" y="4263"/>
                    <a:pt x="1898" y="4131"/>
                    <a:pt x="1898" y="3969"/>
                  </a:cubicBezTo>
                  <a:close/>
                  <a:moveTo>
                    <a:pt x="906" y="6253"/>
                  </a:moveTo>
                  <a:cubicBezTo>
                    <a:pt x="373" y="6342"/>
                    <a:pt x="0" y="6535"/>
                    <a:pt x="0" y="6762"/>
                  </a:cubicBezTo>
                  <a:cubicBezTo>
                    <a:pt x="0" y="7072"/>
                    <a:pt x="693" y="7324"/>
                    <a:pt x="1547" y="7324"/>
                  </a:cubicBezTo>
                  <a:cubicBezTo>
                    <a:pt x="2401" y="7324"/>
                    <a:pt x="3093" y="7072"/>
                    <a:pt x="3093" y="6762"/>
                  </a:cubicBezTo>
                  <a:cubicBezTo>
                    <a:pt x="3093" y="6534"/>
                    <a:pt x="2716" y="6340"/>
                    <a:pt x="2178" y="6252"/>
                  </a:cubicBezTo>
                  <a:lnTo>
                    <a:pt x="2189" y="6405"/>
                  </a:lnTo>
                  <a:cubicBezTo>
                    <a:pt x="2346" y="6463"/>
                    <a:pt x="2444" y="6542"/>
                    <a:pt x="2444" y="6629"/>
                  </a:cubicBezTo>
                  <a:cubicBezTo>
                    <a:pt x="2444" y="6807"/>
                    <a:pt x="2046" y="6952"/>
                    <a:pt x="1556" y="6952"/>
                  </a:cubicBezTo>
                  <a:cubicBezTo>
                    <a:pt x="1418" y="6952"/>
                    <a:pt x="1289" y="6939"/>
                    <a:pt x="1172" y="6918"/>
                  </a:cubicBezTo>
                  <a:cubicBezTo>
                    <a:pt x="1166" y="6918"/>
                    <a:pt x="1161" y="6918"/>
                    <a:pt x="1155" y="6917"/>
                  </a:cubicBezTo>
                  <a:cubicBezTo>
                    <a:pt x="1134" y="6915"/>
                    <a:pt x="1114" y="6910"/>
                    <a:pt x="1095" y="6903"/>
                  </a:cubicBezTo>
                  <a:cubicBezTo>
                    <a:pt x="840" y="6846"/>
                    <a:pt x="669" y="6745"/>
                    <a:pt x="669" y="6629"/>
                  </a:cubicBezTo>
                  <a:cubicBezTo>
                    <a:pt x="669" y="6548"/>
                    <a:pt x="751" y="6475"/>
                    <a:pt x="887" y="6418"/>
                  </a:cubicBezTo>
                  <a:lnTo>
                    <a:pt x="906" y="62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1" name="ïṣļïḍe">
              <a:extLst>
                <a:ext uri="{FF2B5EF4-FFF2-40B4-BE49-F238E27FC236}">
                  <a16:creationId xmlns:a16="http://schemas.microsoft.com/office/drawing/2014/main" id="{BBE4C97C-69C7-4CA1-B90E-A3920A377A8F}"/>
                </a:ext>
              </a:extLst>
            </p:cNvPr>
            <p:cNvSpPr txBox="1"/>
            <p:nvPr/>
          </p:nvSpPr>
          <p:spPr bwMode="auto">
            <a:xfrm>
              <a:off x="673100" y="2727380"/>
              <a:ext cx="3386842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2" name="íṧ1iḓe">
              <a:extLst>
                <a:ext uri="{FF2B5EF4-FFF2-40B4-BE49-F238E27FC236}">
                  <a16:creationId xmlns:a16="http://schemas.microsoft.com/office/drawing/2014/main" id="{2A890486-62A3-4D05-858A-64F6A4AD0107}"/>
                </a:ext>
              </a:extLst>
            </p:cNvPr>
            <p:cNvSpPr/>
            <p:nvPr/>
          </p:nvSpPr>
          <p:spPr bwMode="auto">
            <a:xfrm>
              <a:off x="673100" y="3169186"/>
              <a:ext cx="3386842" cy="815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</a:t>
              </a:r>
              <a:r>
                <a:rPr lang="en-US" altLang="zh-CN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 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……</a:t>
              </a:r>
            </a:p>
          </p:txBody>
        </p:sp>
        <p:sp>
          <p:nvSpPr>
            <p:cNvPr id="13" name="îṧḷíḍê">
              <a:extLst>
                <a:ext uri="{FF2B5EF4-FFF2-40B4-BE49-F238E27FC236}">
                  <a16:creationId xmlns:a16="http://schemas.microsoft.com/office/drawing/2014/main" id="{90DD262A-7F0C-4A0B-97C8-209E5B8D89A6}"/>
                </a:ext>
              </a:extLst>
            </p:cNvPr>
            <p:cNvSpPr/>
            <p:nvPr/>
          </p:nvSpPr>
          <p:spPr>
            <a:xfrm>
              <a:off x="4402579" y="1123950"/>
              <a:ext cx="3386842" cy="2861164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 defTabSz="914378">
                <a:lnSpc>
                  <a:spcPct val="120000"/>
                </a:lnSpc>
              </a:pP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4" name="ïṩļïḍè">
              <a:extLst>
                <a:ext uri="{FF2B5EF4-FFF2-40B4-BE49-F238E27FC236}">
                  <a16:creationId xmlns:a16="http://schemas.microsoft.com/office/drawing/2014/main" id="{2AEF74F4-85ED-41FE-B05C-0E15ACAAC45C}"/>
                </a:ext>
              </a:extLst>
            </p:cNvPr>
            <p:cNvSpPr/>
            <p:nvPr/>
          </p:nvSpPr>
          <p:spPr bwMode="auto">
            <a:xfrm>
              <a:off x="5715000" y="1681185"/>
              <a:ext cx="762000" cy="733061"/>
            </a:xfrm>
            <a:custGeom>
              <a:avLst/>
              <a:gdLst>
                <a:gd name="connsiteX0" fmla="*/ 195114 w 608814"/>
                <a:gd name="connsiteY0" fmla="*/ 351627 h 585693"/>
                <a:gd name="connsiteX1" fmla="*/ 258290 w 608814"/>
                <a:gd name="connsiteY1" fmla="*/ 351627 h 585693"/>
                <a:gd name="connsiteX2" fmla="*/ 282731 w 608814"/>
                <a:gd name="connsiteY2" fmla="*/ 376018 h 585693"/>
                <a:gd name="connsiteX3" fmla="*/ 282731 w 608814"/>
                <a:gd name="connsiteY3" fmla="*/ 561210 h 585693"/>
                <a:gd name="connsiteX4" fmla="*/ 258290 w 608814"/>
                <a:gd name="connsiteY4" fmla="*/ 585693 h 585693"/>
                <a:gd name="connsiteX5" fmla="*/ 195114 w 608814"/>
                <a:gd name="connsiteY5" fmla="*/ 585693 h 585693"/>
                <a:gd name="connsiteX6" fmla="*/ 170673 w 608814"/>
                <a:gd name="connsiteY6" fmla="*/ 561210 h 585693"/>
                <a:gd name="connsiteX7" fmla="*/ 170673 w 608814"/>
                <a:gd name="connsiteY7" fmla="*/ 376018 h 585693"/>
                <a:gd name="connsiteX8" fmla="*/ 195114 w 608814"/>
                <a:gd name="connsiteY8" fmla="*/ 351627 h 585693"/>
                <a:gd name="connsiteX9" fmla="*/ 358100 w 608814"/>
                <a:gd name="connsiteY9" fmla="*/ 249872 h 585693"/>
                <a:gd name="connsiteX10" fmla="*/ 421316 w 608814"/>
                <a:gd name="connsiteY10" fmla="*/ 249872 h 585693"/>
                <a:gd name="connsiteX11" fmla="*/ 445737 w 608814"/>
                <a:gd name="connsiteY11" fmla="*/ 274267 h 585693"/>
                <a:gd name="connsiteX12" fmla="*/ 445737 w 608814"/>
                <a:gd name="connsiteY12" fmla="*/ 561206 h 585693"/>
                <a:gd name="connsiteX13" fmla="*/ 421316 w 608814"/>
                <a:gd name="connsiteY13" fmla="*/ 585693 h 585693"/>
                <a:gd name="connsiteX14" fmla="*/ 358100 w 608814"/>
                <a:gd name="connsiteY14" fmla="*/ 585693 h 585693"/>
                <a:gd name="connsiteX15" fmla="*/ 333679 w 608814"/>
                <a:gd name="connsiteY15" fmla="*/ 561206 h 585693"/>
                <a:gd name="connsiteX16" fmla="*/ 333679 w 608814"/>
                <a:gd name="connsiteY16" fmla="*/ 274267 h 585693"/>
                <a:gd name="connsiteX17" fmla="*/ 358100 w 608814"/>
                <a:gd name="connsiteY17" fmla="*/ 249872 h 585693"/>
                <a:gd name="connsiteX18" fmla="*/ 140260 w 608814"/>
                <a:gd name="connsiteY18" fmla="*/ 224680 h 585693"/>
                <a:gd name="connsiteX19" fmla="*/ 191844 w 608814"/>
                <a:gd name="connsiteY19" fmla="*/ 276122 h 585693"/>
                <a:gd name="connsiteX20" fmla="*/ 140260 w 608814"/>
                <a:gd name="connsiteY20" fmla="*/ 327564 h 585693"/>
                <a:gd name="connsiteX21" fmla="*/ 88676 w 608814"/>
                <a:gd name="connsiteY21" fmla="*/ 276122 h 585693"/>
                <a:gd name="connsiteX22" fmla="*/ 140260 w 608814"/>
                <a:gd name="connsiteY22" fmla="*/ 224680 h 585693"/>
                <a:gd name="connsiteX23" fmla="*/ 521177 w 608814"/>
                <a:gd name="connsiteY23" fmla="*/ 148117 h 585693"/>
                <a:gd name="connsiteX24" fmla="*/ 584301 w 608814"/>
                <a:gd name="connsiteY24" fmla="*/ 148117 h 585693"/>
                <a:gd name="connsiteX25" fmla="*/ 608814 w 608814"/>
                <a:gd name="connsiteY25" fmla="*/ 172601 h 585693"/>
                <a:gd name="connsiteX26" fmla="*/ 608814 w 608814"/>
                <a:gd name="connsiteY26" fmla="*/ 561209 h 585693"/>
                <a:gd name="connsiteX27" fmla="*/ 584301 w 608814"/>
                <a:gd name="connsiteY27" fmla="*/ 585693 h 585693"/>
                <a:gd name="connsiteX28" fmla="*/ 521177 w 608814"/>
                <a:gd name="connsiteY28" fmla="*/ 585693 h 585693"/>
                <a:gd name="connsiteX29" fmla="*/ 496756 w 608814"/>
                <a:gd name="connsiteY29" fmla="*/ 561209 h 585693"/>
                <a:gd name="connsiteX30" fmla="*/ 496756 w 608814"/>
                <a:gd name="connsiteY30" fmla="*/ 172601 h 585693"/>
                <a:gd name="connsiteX31" fmla="*/ 521177 w 608814"/>
                <a:gd name="connsiteY31" fmla="*/ 148117 h 585693"/>
                <a:gd name="connsiteX32" fmla="*/ 116229 w 608814"/>
                <a:gd name="connsiteY32" fmla="*/ 131322 h 585693"/>
                <a:gd name="connsiteX33" fmla="*/ 164246 w 608814"/>
                <a:gd name="connsiteY33" fmla="*/ 131322 h 585693"/>
                <a:gd name="connsiteX34" fmla="*/ 184061 w 608814"/>
                <a:gd name="connsiteY34" fmla="*/ 151113 h 585693"/>
                <a:gd name="connsiteX35" fmla="*/ 184061 w 608814"/>
                <a:gd name="connsiteY35" fmla="*/ 171457 h 585693"/>
                <a:gd name="connsiteX36" fmla="*/ 208669 w 608814"/>
                <a:gd name="connsiteY36" fmla="*/ 186094 h 585693"/>
                <a:gd name="connsiteX37" fmla="*/ 226641 w 608814"/>
                <a:gd name="connsiteY37" fmla="*/ 175692 h 585693"/>
                <a:gd name="connsiteX38" fmla="*/ 253737 w 608814"/>
                <a:gd name="connsiteY38" fmla="*/ 182964 h 585693"/>
                <a:gd name="connsiteX39" fmla="*/ 277792 w 608814"/>
                <a:gd name="connsiteY39" fmla="*/ 224572 h 585693"/>
                <a:gd name="connsiteX40" fmla="*/ 279727 w 608814"/>
                <a:gd name="connsiteY40" fmla="*/ 239577 h 585693"/>
                <a:gd name="connsiteX41" fmla="*/ 270511 w 608814"/>
                <a:gd name="connsiteY41" fmla="*/ 251544 h 585693"/>
                <a:gd name="connsiteX42" fmla="*/ 252355 w 608814"/>
                <a:gd name="connsiteY42" fmla="*/ 262038 h 585693"/>
                <a:gd name="connsiteX43" fmla="*/ 253829 w 608814"/>
                <a:gd name="connsiteY43" fmla="*/ 276122 h 585693"/>
                <a:gd name="connsiteX44" fmla="*/ 252355 w 608814"/>
                <a:gd name="connsiteY44" fmla="*/ 290206 h 585693"/>
                <a:gd name="connsiteX45" fmla="*/ 270511 w 608814"/>
                <a:gd name="connsiteY45" fmla="*/ 300700 h 585693"/>
                <a:gd name="connsiteX46" fmla="*/ 278714 w 608814"/>
                <a:gd name="connsiteY46" fmla="*/ 325094 h 585693"/>
                <a:gd name="connsiteX47" fmla="*/ 258253 w 608814"/>
                <a:gd name="connsiteY47" fmla="*/ 321136 h 585693"/>
                <a:gd name="connsiteX48" fmla="*/ 195858 w 608814"/>
                <a:gd name="connsiteY48" fmla="*/ 321136 h 585693"/>
                <a:gd name="connsiteX49" fmla="*/ 212171 w 608814"/>
                <a:gd name="connsiteY49" fmla="*/ 276122 h 585693"/>
                <a:gd name="connsiteX50" fmla="*/ 140191 w 608814"/>
                <a:gd name="connsiteY50" fmla="*/ 204320 h 585693"/>
                <a:gd name="connsiteX51" fmla="*/ 68304 w 608814"/>
                <a:gd name="connsiteY51" fmla="*/ 276122 h 585693"/>
                <a:gd name="connsiteX52" fmla="*/ 140191 w 608814"/>
                <a:gd name="connsiteY52" fmla="*/ 348016 h 585693"/>
                <a:gd name="connsiteX53" fmla="*/ 148486 w 608814"/>
                <a:gd name="connsiteY53" fmla="*/ 347095 h 585693"/>
                <a:gd name="connsiteX54" fmla="*/ 140099 w 608814"/>
                <a:gd name="connsiteY54" fmla="*/ 376000 h 585693"/>
                <a:gd name="connsiteX55" fmla="*/ 140099 w 608814"/>
                <a:gd name="connsiteY55" fmla="*/ 420922 h 585693"/>
                <a:gd name="connsiteX56" fmla="*/ 116229 w 608814"/>
                <a:gd name="connsiteY56" fmla="*/ 420922 h 585693"/>
                <a:gd name="connsiteX57" fmla="*/ 96413 w 608814"/>
                <a:gd name="connsiteY57" fmla="*/ 401131 h 585693"/>
                <a:gd name="connsiteX58" fmla="*/ 96413 w 608814"/>
                <a:gd name="connsiteY58" fmla="*/ 380787 h 585693"/>
                <a:gd name="connsiteX59" fmla="*/ 71806 w 608814"/>
                <a:gd name="connsiteY59" fmla="*/ 366150 h 585693"/>
                <a:gd name="connsiteX60" fmla="*/ 53742 w 608814"/>
                <a:gd name="connsiteY60" fmla="*/ 376552 h 585693"/>
                <a:gd name="connsiteX61" fmla="*/ 38719 w 608814"/>
                <a:gd name="connsiteY61" fmla="*/ 378577 h 585693"/>
                <a:gd name="connsiteX62" fmla="*/ 26738 w 608814"/>
                <a:gd name="connsiteY62" fmla="*/ 369372 h 585693"/>
                <a:gd name="connsiteX63" fmla="*/ 2683 w 608814"/>
                <a:gd name="connsiteY63" fmla="*/ 327764 h 585693"/>
                <a:gd name="connsiteX64" fmla="*/ 9872 w 608814"/>
                <a:gd name="connsiteY64" fmla="*/ 300700 h 585693"/>
                <a:gd name="connsiteX65" fmla="*/ 28120 w 608814"/>
                <a:gd name="connsiteY65" fmla="*/ 290206 h 585693"/>
                <a:gd name="connsiteX66" fmla="*/ 26645 w 608814"/>
                <a:gd name="connsiteY66" fmla="*/ 276122 h 585693"/>
                <a:gd name="connsiteX67" fmla="*/ 28120 w 608814"/>
                <a:gd name="connsiteY67" fmla="*/ 262038 h 585693"/>
                <a:gd name="connsiteX68" fmla="*/ 9872 w 608814"/>
                <a:gd name="connsiteY68" fmla="*/ 251544 h 585693"/>
                <a:gd name="connsiteX69" fmla="*/ 2683 w 608814"/>
                <a:gd name="connsiteY69" fmla="*/ 224572 h 585693"/>
                <a:gd name="connsiteX70" fmla="*/ 26738 w 608814"/>
                <a:gd name="connsiteY70" fmla="*/ 182964 h 585693"/>
                <a:gd name="connsiteX71" fmla="*/ 38719 w 608814"/>
                <a:gd name="connsiteY71" fmla="*/ 173759 h 585693"/>
                <a:gd name="connsiteX72" fmla="*/ 53742 w 608814"/>
                <a:gd name="connsiteY72" fmla="*/ 175692 h 585693"/>
                <a:gd name="connsiteX73" fmla="*/ 71806 w 608814"/>
                <a:gd name="connsiteY73" fmla="*/ 186094 h 585693"/>
                <a:gd name="connsiteX74" fmla="*/ 96413 w 608814"/>
                <a:gd name="connsiteY74" fmla="*/ 171457 h 585693"/>
                <a:gd name="connsiteX75" fmla="*/ 96413 w 608814"/>
                <a:gd name="connsiteY75" fmla="*/ 151113 h 585693"/>
                <a:gd name="connsiteX76" fmla="*/ 116229 w 608814"/>
                <a:gd name="connsiteY76" fmla="*/ 131322 h 585693"/>
                <a:gd name="connsiteX77" fmla="*/ 445756 w 608814"/>
                <a:gd name="connsiteY77" fmla="*/ 83476 h 585693"/>
                <a:gd name="connsiteX78" fmla="*/ 414140 w 608814"/>
                <a:gd name="connsiteY78" fmla="*/ 115044 h 585693"/>
                <a:gd name="connsiteX79" fmla="*/ 445756 w 608814"/>
                <a:gd name="connsiteY79" fmla="*/ 146520 h 585693"/>
                <a:gd name="connsiteX80" fmla="*/ 477371 w 608814"/>
                <a:gd name="connsiteY80" fmla="*/ 115044 h 585693"/>
                <a:gd name="connsiteX81" fmla="*/ 445756 w 608814"/>
                <a:gd name="connsiteY81" fmla="*/ 83476 h 585693"/>
                <a:gd name="connsiteX82" fmla="*/ 426676 w 608814"/>
                <a:gd name="connsiteY82" fmla="*/ 0 h 585693"/>
                <a:gd name="connsiteX83" fmla="*/ 464835 w 608814"/>
                <a:gd name="connsiteY83" fmla="*/ 0 h 585693"/>
                <a:gd name="connsiteX84" fmla="*/ 480597 w 608814"/>
                <a:gd name="connsiteY84" fmla="*/ 15738 h 585693"/>
                <a:gd name="connsiteX85" fmla="*/ 480597 w 608814"/>
                <a:gd name="connsiteY85" fmla="*/ 31936 h 585693"/>
                <a:gd name="connsiteX86" fmla="*/ 500138 w 608814"/>
                <a:gd name="connsiteY86" fmla="*/ 43533 h 585693"/>
                <a:gd name="connsiteX87" fmla="*/ 514425 w 608814"/>
                <a:gd name="connsiteY87" fmla="*/ 35249 h 585693"/>
                <a:gd name="connsiteX88" fmla="*/ 535901 w 608814"/>
                <a:gd name="connsiteY88" fmla="*/ 40956 h 585693"/>
                <a:gd name="connsiteX89" fmla="*/ 554981 w 608814"/>
                <a:gd name="connsiteY89" fmla="*/ 73996 h 585693"/>
                <a:gd name="connsiteX90" fmla="*/ 556640 w 608814"/>
                <a:gd name="connsiteY90" fmla="*/ 85961 h 585693"/>
                <a:gd name="connsiteX91" fmla="*/ 549266 w 608814"/>
                <a:gd name="connsiteY91" fmla="*/ 95440 h 585693"/>
                <a:gd name="connsiteX92" fmla="*/ 534887 w 608814"/>
                <a:gd name="connsiteY92" fmla="*/ 103815 h 585693"/>
                <a:gd name="connsiteX93" fmla="*/ 535993 w 608814"/>
                <a:gd name="connsiteY93" fmla="*/ 115044 h 585693"/>
                <a:gd name="connsiteX94" fmla="*/ 535717 w 608814"/>
                <a:gd name="connsiteY94" fmla="*/ 117621 h 585693"/>
                <a:gd name="connsiteX95" fmla="*/ 521153 w 608814"/>
                <a:gd name="connsiteY95" fmla="*/ 117621 h 585693"/>
                <a:gd name="connsiteX96" fmla="*/ 466126 w 608814"/>
                <a:gd name="connsiteY96" fmla="*/ 172565 h 585693"/>
                <a:gd name="connsiteX97" fmla="*/ 466126 w 608814"/>
                <a:gd name="connsiteY97" fmla="*/ 229719 h 585693"/>
                <a:gd name="connsiteX98" fmla="*/ 466126 w 608814"/>
                <a:gd name="connsiteY98" fmla="*/ 242604 h 585693"/>
                <a:gd name="connsiteX99" fmla="*/ 453590 w 608814"/>
                <a:gd name="connsiteY99" fmla="*/ 229995 h 585693"/>
                <a:gd name="connsiteX100" fmla="*/ 421330 w 608814"/>
                <a:gd name="connsiteY100" fmla="*/ 219319 h 585693"/>
                <a:gd name="connsiteX101" fmla="*/ 411928 w 608814"/>
                <a:gd name="connsiteY101" fmla="*/ 219319 h 585693"/>
                <a:gd name="connsiteX102" fmla="*/ 410914 w 608814"/>
                <a:gd name="connsiteY102" fmla="*/ 214257 h 585693"/>
                <a:gd name="connsiteX103" fmla="*/ 410914 w 608814"/>
                <a:gd name="connsiteY103" fmla="*/ 198059 h 585693"/>
                <a:gd name="connsiteX104" fmla="*/ 391373 w 608814"/>
                <a:gd name="connsiteY104" fmla="*/ 186463 h 585693"/>
                <a:gd name="connsiteX105" fmla="*/ 377086 w 608814"/>
                <a:gd name="connsiteY105" fmla="*/ 194746 h 585693"/>
                <a:gd name="connsiteX106" fmla="*/ 365104 w 608814"/>
                <a:gd name="connsiteY106" fmla="*/ 196310 h 585693"/>
                <a:gd name="connsiteX107" fmla="*/ 355610 w 608814"/>
                <a:gd name="connsiteY107" fmla="*/ 189040 h 585693"/>
                <a:gd name="connsiteX108" fmla="*/ 336530 w 608814"/>
                <a:gd name="connsiteY108" fmla="*/ 155999 h 585693"/>
                <a:gd name="connsiteX109" fmla="*/ 342245 w 608814"/>
                <a:gd name="connsiteY109" fmla="*/ 134463 h 585693"/>
                <a:gd name="connsiteX110" fmla="*/ 356716 w 608814"/>
                <a:gd name="connsiteY110" fmla="*/ 126180 h 585693"/>
                <a:gd name="connsiteX111" fmla="*/ 355518 w 608814"/>
                <a:gd name="connsiteY111" fmla="*/ 115044 h 585693"/>
                <a:gd name="connsiteX112" fmla="*/ 356716 w 608814"/>
                <a:gd name="connsiteY112" fmla="*/ 103815 h 585693"/>
                <a:gd name="connsiteX113" fmla="*/ 342245 w 608814"/>
                <a:gd name="connsiteY113" fmla="*/ 95440 h 585693"/>
                <a:gd name="connsiteX114" fmla="*/ 336530 w 608814"/>
                <a:gd name="connsiteY114" fmla="*/ 73996 h 585693"/>
                <a:gd name="connsiteX115" fmla="*/ 355610 w 608814"/>
                <a:gd name="connsiteY115" fmla="*/ 40956 h 585693"/>
                <a:gd name="connsiteX116" fmla="*/ 365104 w 608814"/>
                <a:gd name="connsiteY116" fmla="*/ 33685 h 585693"/>
                <a:gd name="connsiteX117" fmla="*/ 377086 w 608814"/>
                <a:gd name="connsiteY117" fmla="*/ 35249 h 585693"/>
                <a:gd name="connsiteX118" fmla="*/ 391373 w 608814"/>
                <a:gd name="connsiteY118" fmla="*/ 43533 h 585693"/>
                <a:gd name="connsiteX119" fmla="*/ 410914 w 608814"/>
                <a:gd name="connsiteY119" fmla="*/ 31936 h 585693"/>
                <a:gd name="connsiteX120" fmla="*/ 410914 w 608814"/>
                <a:gd name="connsiteY120" fmla="*/ 15738 h 585693"/>
                <a:gd name="connsiteX121" fmla="*/ 426676 w 608814"/>
                <a:gd name="connsiteY121" fmla="*/ 0 h 58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608814" h="585693">
                  <a:moveTo>
                    <a:pt x="195114" y="351627"/>
                  </a:moveTo>
                  <a:lnTo>
                    <a:pt x="258290" y="351627"/>
                  </a:lnTo>
                  <a:cubicBezTo>
                    <a:pt x="271848" y="351627"/>
                    <a:pt x="282731" y="362580"/>
                    <a:pt x="282731" y="376018"/>
                  </a:cubicBezTo>
                  <a:lnTo>
                    <a:pt x="282731" y="561210"/>
                  </a:lnTo>
                  <a:cubicBezTo>
                    <a:pt x="282731" y="574740"/>
                    <a:pt x="271848" y="585693"/>
                    <a:pt x="258290" y="585693"/>
                  </a:cubicBezTo>
                  <a:lnTo>
                    <a:pt x="195114" y="585693"/>
                  </a:lnTo>
                  <a:cubicBezTo>
                    <a:pt x="181556" y="585693"/>
                    <a:pt x="170673" y="574740"/>
                    <a:pt x="170673" y="561210"/>
                  </a:cubicBezTo>
                  <a:lnTo>
                    <a:pt x="170673" y="376018"/>
                  </a:lnTo>
                  <a:cubicBezTo>
                    <a:pt x="170673" y="362580"/>
                    <a:pt x="181556" y="351627"/>
                    <a:pt x="195114" y="351627"/>
                  </a:cubicBezTo>
                  <a:close/>
                  <a:moveTo>
                    <a:pt x="358100" y="249872"/>
                  </a:moveTo>
                  <a:lnTo>
                    <a:pt x="421316" y="249872"/>
                  </a:lnTo>
                  <a:cubicBezTo>
                    <a:pt x="434771" y="249872"/>
                    <a:pt x="445737" y="260735"/>
                    <a:pt x="445737" y="274267"/>
                  </a:cubicBezTo>
                  <a:lnTo>
                    <a:pt x="445737" y="561206"/>
                  </a:lnTo>
                  <a:cubicBezTo>
                    <a:pt x="445737" y="574738"/>
                    <a:pt x="434771" y="585693"/>
                    <a:pt x="421316" y="585693"/>
                  </a:cubicBezTo>
                  <a:lnTo>
                    <a:pt x="358100" y="585693"/>
                  </a:lnTo>
                  <a:cubicBezTo>
                    <a:pt x="344645" y="585693"/>
                    <a:pt x="333679" y="574738"/>
                    <a:pt x="333679" y="561206"/>
                  </a:cubicBezTo>
                  <a:lnTo>
                    <a:pt x="333679" y="274267"/>
                  </a:lnTo>
                  <a:cubicBezTo>
                    <a:pt x="333679" y="260735"/>
                    <a:pt x="344645" y="249872"/>
                    <a:pt x="358100" y="249872"/>
                  </a:cubicBezTo>
                  <a:close/>
                  <a:moveTo>
                    <a:pt x="140260" y="224680"/>
                  </a:moveTo>
                  <a:cubicBezTo>
                    <a:pt x="168749" y="224680"/>
                    <a:pt x="191844" y="247711"/>
                    <a:pt x="191844" y="276122"/>
                  </a:cubicBezTo>
                  <a:cubicBezTo>
                    <a:pt x="191844" y="304533"/>
                    <a:pt x="168749" y="327564"/>
                    <a:pt x="140260" y="327564"/>
                  </a:cubicBezTo>
                  <a:cubicBezTo>
                    <a:pt x="111771" y="327564"/>
                    <a:pt x="88676" y="304533"/>
                    <a:pt x="88676" y="276122"/>
                  </a:cubicBezTo>
                  <a:cubicBezTo>
                    <a:pt x="88676" y="247711"/>
                    <a:pt x="111771" y="224680"/>
                    <a:pt x="140260" y="224680"/>
                  </a:cubicBezTo>
                  <a:close/>
                  <a:moveTo>
                    <a:pt x="521177" y="148117"/>
                  </a:moveTo>
                  <a:lnTo>
                    <a:pt x="584301" y="148117"/>
                  </a:lnTo>
                  <a:cubicBezTo>
                    <a:pt x="597848" y="148117"/>
                    <a:pt x="608814" y="159070"/>
                    <a:pt x="608814" y="172601"/>
                  </a:cubicBezTo>
                  <a:lnTo>
                    <a:pt x="608814" y="561209"/>
                  </a:lnTo>
                  <a:cubicBezTo>
                    <a:pt x="608814" y="574740"/>
                    <a:pt x="597848" y="585693"/>
                    <a:pt x="584301" y="585693"/>
                  </a:cubicBezTo>
                  <a:lnTo>
                    <a:pt x="521177" y="585693"/>
                  </a:lnTo>
                  <a:cubicBezTo>
                    <a:pt x="507722" y="585693"/>
                    <a:pt x="496756" y="574740"/>
                    <a:pt x="496756" y="561209"/>
                  </a:cubicBezTo>
                  <a:lnTo>
                    <a:pt x="496756" y="172601"/>
                  </a:lnTo>
                  <a:cubicBezTo>
                    <a:pt x="496756" y="159070"/>
                    <a:pt x="507722" y="148117"/>
                    <a:pt x="521177" y="148117"/>
                  </a:cubicBezTo>
                  <a:close/>
                  <a:moveTo>
                    <a:pt x="116229" y="131322"/>
                  </a:moveTo>
                  <a:lnTo>
                    <a:pt x="164246" y="131322"/>
                  </a:lnTo>
                  <a:cubicBezTo>
                    <a:pt x="175214" y="131322"/>
                    <a:pt x="184061" y="140159"/>
                    <a:pt x="184061" y="151113"/>
                  </a:cubicBezTo>
                  <a:lnTo>
                    <a:pt x="184061" y="171457"/>
                  </a:lnTo>
                  <a:cubicBezTo>
                    <a:pt x="193001" y="175231"/>
                    <a:pt x="201019" y="180386"/>
                    <a:pt x="208669" y="186094"/>
                  </a:cubicBezTo>
                  <a:lnTo>
                    <a:pt x="226641" y="175692"/>
                  </a:lnTo>
                  <a:cubicBezTo>
                    <a:pt x="236134" y="170261"/>
                    <a:pt x="248300" y="173482"/>
                    <a:pt x="253737" y="182964"/>
                  </a:cubicBezTo>
                  <a:lnTo>
                    <a:pt x="277792" y="224572"/>
                  </a:lnTo>
                  <a:cubicBezTo>
                    <a:pt x="280465" y="229083"/>
                    <a:pt x="281110" y="234514"/>
                    <a:pt x="279727" y="239577"/>
                  </a:cubicBezTo>
                  <a:cubicBezTo>
                    <a:pt x="278437" y="244640"/>
                    <a:pt x="275119" y="248966"/>
                    <a:pt x="270511" y="251544"/>
                  </a:cubicBezTo>
                  <a:lnTo>
                    <a:pt x="252355" y="262038"/>
                  </a:lnTo>
                  <a:cubicBezTo>
                    <a:pt x="253000" y="266733"/>
                    <a:pt x="253829" y="271335"/>
                    <a:pt x="253829" y="276122"/>
                  </a:cubicBezTo>
                  <a:cubicBezTo>
                    <a:pt x="253829" y="281001"/>
                    <a:pt x="253000" y="285604"/>
                    <a:pt x="252355" y="290206"/>
                  </a:cubicBezTo>
                  <a:lnTo>
                    <a:pt x="270511" y="300700"/>
                  </a:lnTo>
                  <a:cubicBezTo>
                    <a:pt x="279174" y="305671"/>
                    <a:pt x="282308" y="316165"/>
                    <a:pt x="278714" y="325094"/>
                  </a:cubicBezTo>
                  <a:cubicBezTo>
                    <a:pt x="272354" y="322609"/>
                    <a:pt x="265442" y="321136"/>
                    <a:pt x="258253" y="321136"/>
                  </a:cubicBezTo>
                  <a:lnTo>
                    <a:pt x="195858" y="321136"/>
                  </a:lnTo>
                  <a:cubicBezTo>
                    <a:pt x="205904" y="308709"/>
                    <a:pt x="212171" y="293244"/>
                    <a:pt x="212171" y="276122"/>
                  </a:cubicBezTo>
                  <a:cubicBezTo>
                    <a:pt x="212171" y="236539"/>
                    <a:pt x="179914" y="204320"/>
                    <a:pt x="140191" y="204320"/>
                  </a:cubicBezTo>
                  <a:cubicBezTo>
                    <a:pt x="100561" y="204320"/>
                    <a:pt x="68304" y="236539"/>
                    <a:pt x="68304" y="276122"/>
                  </a:cubicBezTo>
                  <a:cubicBezTo>
                    <a:pt x="68304" y="315797"/>
                    <a:pt x="100561" y="348016"/>
                    <a:pt x="140191" y="348016"/>
                  </a:cubicBezTo>
                  <a:cubicBezTo>
                    <a:pt x="143048" y="348016"/>
                    <a:pt x="145721" y="347463"/>
                    <a:pt x="148486" y="347095"/>
                  </a:cubicBezTo>
                  <a:cubicBezTo>
                    <a:pt x="143233" y="355564"/>
                    <a:pt x="140099" y="365414"/>
                    <a:pt x="140099" y="376000"/>
                  </a:cubicBezTo>
                  <a:lnTo>
                    <a:pt x="140099" y="420922"/>
                  </a:lnTo>
                  <a:lnTo>
                    <a:pt x="116229" y="420922"/>
                  </a:lnTo>
                  <a:cubicBezTo>
                    <a:pt x="105261" y="420922"/>
                    <a:pt x="96413" y="412085"/>
                    <a:pt x="96413" y="401131"/>
                  </a:cubicBezTo>
                  <a:lnTo>
                    <a:pt x="96413" y="380787"/>
                  </a:lnTo>
                  <a:cubicBezTo>
                    <a:pt x="87474" y="377013"/>
                    <a:pt x="79455" y="371950"/>
                    <a:pt x="71806" y="366150"/>
                  </a:cubicBezTo>
                  <a:lnTo>
                    <a:pt x="53742" y="376552"/>
                  </a:lnTo>
                  <a:cubicBezTo>
                    <a:pt x="49226" y="379222"/>
                    <a:pt x="43788" y="379866"/>
                    <a:pt x="38719" y="378577"/>
                  </a:cubicBezTo>
                  <a:cubicBezTo>
                    <a:pt x="33650" y="377197"/>
                    <a:pt x="29318" y="373883"/>
                    <a:pt x="26738" y="369372"/>
                  </a:cubicBezTo>
                  <a:lnTo>
                    <a:pt x="2683" y="327764"/>
                  </a:lnTo>
                  <a:cubicBezTo>
                    <a:pt x="-2847" y="318282"/>
                    <a:pt x="471" y="306131"/>
                    <a:pt x="9872" y="300700"/>
                  </a:cubicBezTo>
                  <a:lnTo>
                    <a:pt x="28120" y="290206"/>
                  </a:lnTo>
                  <a:cubicBezTo>
                    <a:pt x="27475" y="285604"/>
                    <a:pt x="26645" y="281001"/>
                    <a:pt x="26645" y="276122"/>
                  </a:cubicBezTo>
                  <a:cubicBezTo>
                    <a:pt x="26645" y="271335"/>
                    <a:pt x="27475" y="266733"/>
                    <a:pt x="28120" y="262038"/>
                  </a:cubicBezTo>
                  <a:lnTo>
                    <a:pt x="9872" y="251544"/>
                  </a:lnTo>
                  <a:cubicBezTo>
                    <a:pt x="471" y="246113"/>
                    <a:pt x="-2847" y="233962"/>
                    <a:pt x="2683" y="224572"/>
                  </a:cubicBezTo>
                  <a:lnTo>
                    <a:pt x="26738" y="182964"/>
                  </a:lnTo>
                  <a:cubicBezTo>
                    <a:pt x="29318" y="178361"/>
                    <a:pt x="33650" y="175139"/>
                    <a:pt x="38719" y="173759"/>
                  </a:cubicBezTo>
                  <a:cubicBezTo>
                    <a:pt x="43788" y="172378"/>
                    <a:pt x="49226" y="173114"/>
                    <a:pt x="53742" y="175692"/>
                  </a:cubicBezTo>
                  <a:lnTo>
                    <a:pt x="71806" y="186094"/>
                  </a:lnTo>
                  <a:cubicBezTo>
                    <a:pt x="79455" y="180386"/>
                    <a:pt x="87474" y="175231"/>
                    <a:pt x="96413" y="171457"/>
                  </a:cubicBezTo>
                  <a:lnTo>
                    <a:pt x="96413" y="151113"/>
                  </a:lnTo>
                  <a:cubicBezTo>
                    <a:pt x="96413" y="140159"/>
                    <a:pt x="105261" y="131322"/>
                    <a:pt x="116229" y="131322"/>
                  </a:cubicBezTo>
                  <a:close/>
                  <a:moveTo>
                    <a:pt x="445756" y="83476"/>
                  </a:moveTo>
                  <a:cubicBezTo>
                    <a:pt x="428335" y="83476"/>
                    <a:pt x="414140" y="97557"/>
                    <a:pt x="414140" y="115044"/>
                  </a:cubicBezTo>
                  <a:cubicBezTo>
                    <a:pt x="414140" y="132438"/>
                    <a:pt x="428335" y="146520"/>
                    <a:pt x="445756" y="146520"/>
                  </a:cubicBezTo>
                  <a:cubicBezTo>
                    <a:pt x="463176" y="146520"/>
                    <a:pt x="477371" y="132438"/>
                    <a:pt x="477371" y="115044"/>
                  </a:cubicBezTo>
                  <a:cubicBezTo>
                    <a:pt x="477371" y="97557"/>
                    <a:pt x="463176" y="83476"/>
                    <a:pt x="445756" y="83476"/>
                  </a:cubicBezTo>
                  <a:close/>
                  <a:moveTo>
                    <a:pt x="426676" y="0"/>
                  </a:moveTo>
                  <a:lnTo>
                    <a:pt x="464835" y="0"/>
                  </a:lnTo>
                  <a:cubicBezTo>
                    <a:pt x="473500" y="0"/>
                    <a:pt x="480597" y="7087"/>
                    <a:pt x="480597" y="15738"/>
                  </a:cubicBezTo>
                  <a:lnTo>
                    <a:pt x="480597" y="31936"/>
                  </a:lnTo>
                  <a:cubicBezTo>
                    <a:pt x="487694" y="34881"/>
                    <a:pt x="494054" y="38931"/>
                    <a:pt x="500138" y="43533"/>
                  </a:cubicBezTo>
                  <a:lnTo>
                    <a:pt x="514425" y="35249"/>
                  </a:lnTo>
                  <a:cubicBezTo>
                    <a:pt x="521983" y="30924"/>
                    <a:pt x="531569" y="33501"/>
                    <a:pt x="535901" y="40956"/>
                  </a:cubicBezTo>
                  <a:lnTo>
                    <a:pt x="554981" y="73996"/>
                  </a:lnTo>
                  <a:cubicBezTo>
                    <a:pt x="557101" y="77585"/>
                    <a:pt x="557654" y="81911"/>
                    <a:pt x="556640" y="85961"/>
                  </a:cubicBezTo>
                  <a:cubicBezTo>
                    <a:pt x="555534" y="89918"/>
                    <a:pt x="552861" y="93415"/>
                    <a:pt x="549266" y="95440"/>
                  </a:cubicBezTo>
                  <a:lnTo>
                    <a:pt x="534887" y="103815"/>
                  </a:lnTo>
                  <a:cubicBezTo>
                    <a:pt x="535348" y="107497"/>
                    <a:pt x="535993" y="111178"/>
                    <a:pt x="535993" y="115044"/>
                  </a:cubicBezTo>
                  <a:cubicBezTo>
                    <a:pt x="535993" y="115872"/>
                    <a:pt x="535809" y="116700"/>
                    <a:pt x="535717" y="117621"/>
                  </a:cubicBezTo>
                  <a:lnTo>
                    <a:pt x="521153" y="117621"/>
                  </a:lnTo>
                  <a:cubicBezTo>
                    <a:pt x="490828" y="117621"/>
                    <a:pt x="466126" y="142286"/>
                    <a:pt x="466126" y="172565"/>
                  </a:cubicBezTo>
                  <a:lnTo>
                    <a:pt x="466126" y="229719"/>
                  </a:lnTo>
                  <a:lnTo>
                    <a:pt x="466126" y="242604"/>
                  </a:lnTo>
                  <a:cubicBezTo>
                    <a:pt x="462715" y="237726"/>
                    <a:pt x="458383" y="233493"/>
                    <a:pt x="453590" y="229995"/>
                  </a:cubicBezTo>
                  <a:cubicBezTo>
                    <a:pt x="444465" y="223369"/>
                    <a:pt x="433404" y="219319"/>
                    <a:pt x="421330" y="219319"/>
                  </a:cubicBezTo>
                  <a:lnTo>
                    <a:pt x="411928" y="219319"/>
                  </a:lnTo>
                  <a:cubicBezTo>
                    <a:pt x="411375" y="217755"/>
                    <a:pt x="410914" y="216098"/>
                    <a:pt x="410914" y="214257"/>
                  </a:cubicBezTo>
                  <a:lnTo>
                    <a:pt x="410914" y="198059"/>
                  </a:lnTo>
                  <a:cubicBezTo>
                    <a:pt x="403817" y="195114"/>
                    <a:pt x="397457" y="191064"/>
                    <a:pt x="391373" y="186463"/>
                  </a:cubicBezTo>
                  <a:lnTo>
                    <a:pt x="377086" y="194746"/>
                  </a:lnTo>
                  <a:cubicBezTo>
                    <a:pt x="373492" y="196863"/>
                    <a:pt x="369160" y="197415"/>
                    <a:pt x="365104" y="196310"/>
                  </a:cubicBezTo>
                  <a:cubicBezTo>
                    <a:pt x="361140" y="195206"/>
                    <a:pt x="357638" y="192629"/>
                    <a:pt x="355610" y="189040"/>
                  </a:cubicBezTo>
                  <a:lnTo>
                    <a:pt x="336530" y="155999"/>
                  </a:lnTo>
                  <a:cubicBezTo>
                    <a:pt x="332198" y="148452"/>
                    <a:pt x="334687" y="138881"/>
                    <a:pt x="342245" y="134463"/>
                  </a:cubicBezTo>
                  <a:lnTo>
                    <a:pt x="356716" y="126180"/>
                  </a:lnTo>
                  <a:cubicBezTo>
                    <a:pt x="356163" y="122498"/>
                    <a:pt x="355518" y="118817"/>
                    <a:pt x="355518" y="115044"/>
                  </a:cubicBezTo>
                  <a:cubicBezTo>
                    <a:pt x="355518" y="111178"/>
                    <a:pt x="356163" y="107497"/>
                    <a:pt x="356716" y="103815"/>
                  </a:cubicBezTo>
                  <a:lnTo>
                    <a:pt x="342245" y="95440"/>
                  </a:lnTo>
                  <a:cubicBezTo>
                    <a:pt x="334687" y="91115"/>
                    <a:pt x="332198" y="81543"/>
                    <a:pt x="336530" y="73996"/>
                  </a:cubicBezTo>
                  <a:lnTo>
                    <a:pt x="355610" y="40956"/>
                  </a:lnTo>
                  <a:cubicBezTo>
                    <a:pt x="357638" y="37366"/>
                    <a:pt x="361140" y="34789"/>
                    <a:pt x="365104" y="33685"/>
                  </a:cubicBezTo>
                  <a:cubicBezTo>
                    <a:pt x="369160" y="32580"/>
                    <a:pt x="373492" y="33133"/>
                    <a:pt x="377086" y="35249"/>
                  </a:cubicBezTo>
                  <a:lnTo>
                    <a:pt x="391373" y="43533"/>
                  </a:lnTo>
                  <a:cubicBezTo>
                    <a:pt x="397457" y="38931"/>
                    <a:pt x="403817" y="34881"/>
                    <a:pt x="410914" y="31936"/>
                  </a:cubicBezTo>
                  <a:lnTo>
                    <a:pt x="410914" y="15738"/>
                  </a:lnTo>
                  <a:cubicBezTo>
                    <a:pt x="410914" y="7087"/>
                    <a:pt x="418011" y="0"/>
                    <a:pt x="4266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5" name="íšlíďe">
              <a:extLst>
                <a:ext uri="{FF2B5EF4-FFF2-40B4-BE49-F238E27FC236}">
                  <a16:creationId xmlns:a16="http://schemas.microsoft.com/office/drawing/2014/main" id="{32BF7D61-89EF-447A-A2EA-0C8037107EF3}"/>
                </a:ext>
              </a:extLst>
            </p:cNvPr>
            <p:cNvSpPr txBox="1"/>
            <p:nvPr/>
          </p:nvSpPr>
          <p:spPr bwMode="auto">
            <a:xfrm>
              <a:off x="4402579" y="2727380"/>
              <a:ext cx="3386842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6" name="îšḷîḋe">
              <a:extLst>
                <a:ext uri="{FF2B5EF4-FFF2-40B4-BE49-F238E27FC236}">
                  <a16:creationId xmlns:a16="http://schemas.microsoft.com/office/drawing/2014/main" id="{A3E9D867-E4FA-446F-9D39-6EC835296D5F}"/>
                </a:ext>
              </a:extLst>
            </p:cNvPr>
            <p:cNvSpPr/>
            <p:nvPr/>
          </p:nvSpPr>
          <p:spPr bwMode="auto">
            <a:xfrm>
              <a:off x="4402579" y="3169186"/>
              <a:ext cx="3386842" cy="815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</a:t>
              </a:r>
              <a:r>
                <a:rPr lang="en-US" altLang="zh-CN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 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……</a:t>
              </a:r>
            </a:p>
          </p:txBody>
        </p:sp>
        <p:sp>
          <p:nvSpPr>
            <p:cNvPr id="17" name="iṧlïḓê">
              <a:extLst>
                <a:ext uri="{FF2B5EF4-FFF2-40B4-BE49-F238E27FC236}">
                  <a16:creationId xmlns:a16="http://schemas.microsoft.com/office/drawing/2014/main" id="{FB45A1BF-40F1-4AFE-A5F6-B15BBD247676}"/>
                </a:ext>
              </a:extLst>
            </p:cNvPr>
            <p:cNvSpPr/>
            <p:nvPr/>
          </p:nvSpPr>
          <p:spPr>
            <a:xfrm>
              <a:off x="8132059" y="1123950"/>
              <a:ext cx="3386842" cy="2861164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b" anchorCtr="1">
              <a:normAutofit/>
            </a:bodyPr>
            <a:lstStyle/>
            <a:p>
              <a:pPr algn="ctr" defTabSz="914378">
                <a:lnSpc>
                  <a:spcPct val="120000"/>
                </a:lnSpc>
              </a:pP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8" name="ïşľiḍe">
              <a:extLst>
                <a:ext uri="{FF2B5EF4-FFF2-40B4-BE49-F238E27FC236}">
                  <a16:creationId xmlns:a16="http://schemas.microsoft.com/office/drawing/2014/main" id="{EBE2BCD8-F812-4E5B-9A7A-B340E4B3FDE0}"/>
                </a:ext>
              </a:extLst>
            </p:cNvPr>
            <p:cNvSpPr/>
            <p:nvPr/>
          </p:nvSpPr>
          <p:spPr bwMode="auto">
            <a:xfrm>
              <a:off x="9444480" y="1680797"/>
              <a:ext cx="762000" cy="733837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19" name="ïṣ1ídé">
              <a:extLst>
                <a:ext uri="{FF2B5EF4-FFF2-40B4-BE49-F238E27FC236}">
                  <a16:creationId xmlns:a16="http://schemas.microsoft.com/office/drawing/2014/main" id="{1BE256F3-730D-4BFA-A882-20ABA655B262}"/>
                </a:ext>
              </a:extLst>
            </p:cNvPr>
            <p:cNvSpPr txBox="1"/>
            <p:nvPr/>
          </p:nvSpPr>
          <p:spPr bwMode="auto">
            <a:xfrm>
              <a:off x="8132059" y="2727380"/>
              <a:ext cx="3386842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0" name="ïşliḑé">
              <a:extLst>
                <a:ext uri="{FF2B5EF4-FFF2-40B4-BE49-F238E27FC236}">
                  <a16:creationId xmlns:a16="http://schemas.microsoft.com/office/drawing/2014/main" id="{794EB403-8AE8-452E-92C6-A161C765974A}"/>
                </a:ext>
              </a:extLst>
            </p:cNvPr>
            <p:cNvSpPr/>
            <p:nvPr/>
          </p:nvSpPr>
          <p:spPr bwMode="auto">
            <a:xfrm>
              <a:off x="8132059" y="3169186"/>
              <a:ext cx="3386842" cy="815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点击输入您的文字内容</a:t>
              </a:r>
              <a:r>
                <a:rPr lang="en-US" altLang="zh-CN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 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……</a:t>
              </a:r>
            </a:p>
          </p:txBody>
        </p:sp>
        <p:sp>
          <p:nvSpPr>
            <p:cNvPr id="21" name="ïşḻïḑê">
              <a:extLst>
                <a:ext uri="{FF2B5EF4-FFF2-40B4-BE49-F238E27FC236}">
                  <a16:creationId xmlns:a16="http://schemas.microsoft.com/office/drawing/2014/main" id="{17ED4862-1610-4A9C-95F7-B776D004222F}"/>
                </a:ext>
              </a:extLst>
            </p:cNvPr>
            <p:cNvSpPr txBox="1"/>
            <p:nvPr/>
          </p:nvSpPr>
          <p:spPr>
            <a:xfrm>
              <a:off x="673099" y="4463686"/>
              <a:ext cx="10845800" cy="5819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8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accent4">
                      <a:lumMod val="50000"/>
                    </a:schemeClr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</a:t>
              </a:r>
              <a:endPara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  <p:sp>
          <p:nvSpPr>
            <p:cNvPr id="22" name="išľîḋé">
              <a:extLst>
                <a:ext uri="{FF2B5EF4-FFF2-40B4-BE49-F238E27FC236}">
                  <a16:creationId xmlns:a16="http://schemas.microsoft.com/office/drawing/2014/main" id="{94B20813-1374-454F-827A-18ADAC387C39}"/>
                </a:ext>
              </a:extLst>
            </p:cNvPr>
            <p:cNvSpPr txBox="1"/>
            <p:nvPr/>
          </p:nvSpPr>
          <p:spPr>
            <a:xfrm>
              <a:off x="673101" y="5139567"/>
              <a:ext cx="10845796" cy="594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11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</a:t>
              </a:r>
              <a:endPara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11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rPr>
                <a:t>点击这里输入您的文字内容。点击输入您的文字。</a:t>
              </a:r>
              <a:endPara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庞门正道标题体" panose="02010600030101010101" pitchFamily="2" charset="-122"/>
                <a:ea typeface="庞门正道标题体" panose="02010600030101010101" pitchFamily="2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112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15662" y="648662"/>
            <a:ext cx="5560675" cy="5560675"/>
            <a:chOff x="3315662" y="648662"/>
            <a:chExt cx="5560675" cy="5560675"/>
          </a:xfrm>
        </p:grpSpPr>
        <p:grpSp>
          <p:nvGrpSpPr>
            <p:cNvPr id="3" name="组合 2"/>
            <p:cNvGrpSpPr/>
            <p:nvPr/>
          </p:nvGrpSpPr>
          <p:grpSpPr>
            <a:xfrm>
              <a:off x="3315662" y="648662"/>
              <a:ext cx="5560675" cy="5560675"/>
              <a:chOff x="3114136" y="1426606"/>
              <a:chExt cx="5093845" cy="5093845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3246630" y="1559100"/>
                <a:ext cx="4828856" cy="482885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3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3114136" y="1426606"/>
                <a:ext cx="5093845" cy="5093845"/>
              </a:xfrm>
              <a:prstGeom prst="ellipse">
                <a:avLst/>
              </a:prstGeom>
              <a:noFill/>
              <a:ln w="28575">
                <a:solidFill>
                  <a:schemeClr val="bg1">
                    <a:alpha val="7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3762577" y="1417834"/>
              <a:ext cx="4666846" cy="4043443"/>
              <a:chOff x="3762577" y="1417834"/>
              <a:chExt cx="4666846" cy="4043443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5109681" y="1417834"/>
                <a:ext cx="19726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7200" spc="600" dirty="0" smtClean="0">
                    <a:blipFill>
                      <a:blip r:embed="rId4"/>
                      <a:stretch>
                        <a:fillRect/>
                      </a:stretch>
                    </a:blip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02</a:t>
                </a:r>
                <a:endParaRPr lang="zh-CN" altLang="en-US" sz="7200" spc="600" dirty="0">
                  <a:blipFill>
                    <a:blip r:embed="rId4"/>
                    <a:stretch>
                      <a:fillRect/>
                    </a:stretch>
                  </a:blip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3762577" y="2731142"/>
                <a:ext cx="466684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8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输入您的标题</a:t>
                </a:r>
                <a:endParaRPr lang="zh-CN" altLang="en-US" sz="4800" spc="600" dirty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3922614" y="3675118"/>
                <a:ext cx="435864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点击输入您的文字内容，点击输入您的文字内容，点击输入您的文字。点击输入您的文字。点击输入您的文字内容，</a:t>
                </a:r>
                <a:endParaRPr lang="en-US" altLang="zh-CN" sz="1100" spc="600" dirty="0" smtClean="0">
                  <a:solidFill>
                    <a:schemeClr val="bg1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sym typeface="MF LiHei (Noncommercial)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</a:t>
                </a:r>
                <a:r>
                  <a:rPr lang="en-US" altLang="zh-CN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,</a:t>
                </a:r>
                <a:r>
                  <a:rPr lang="zh-CN" altLang="en-US" sz="1100" spc="600" dirty="0" smtClean="0">
                    <a:solidFill>
                      <a:schemeClr val="bg1"/>
                    </a:solidFill>
                    <a:latin typeface="庞门正道标题体" panose="02010600030101010101" pitchFamily="2" charset="-122"/>
                    <a:ea typeface="庞门正道标题体" panose="02010600030101010101" pitchFamily="2" charset="-122"/>
                    <a:sym typeface="MF LiHei (Noncommercial)"/>
                  </a:rPr>
                  <a:t>点击输入您的文字。</a:t>
                </a:r>
              </a:p>
            </p:txBody>
          </p:sp>
          <p:sp useBgFill="1">
            <p:nvSpPr>
              <p:cNvPr id="8" name="等腰三角形 7"/>
              <p:cNvSpPr/>
              <p:nvPr/>
            </p:nvSpPr>
            <p:spPr>
              <a:xfrm flipH="1" flipV="1">
                <a:off x="5862320" y="5156477"/>
                <a:ext cx="467360" cy="304800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blipFill>
                    <a:blip r:embed="rId4"/>
                    <a:stretch>
                      <a:fillRect/>
                    </a:stretch>
                  </a:blipFill>
                  <a:latin typeface="庞门正道标题体" panose="02010600030101010101" pitchFamily="2" charset="-122"/>
                  <a:ea typeface="庞门正道标题体" panose="02010600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438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7111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4287520" cy="7111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94231" y="93989"/>
            <a:ext cx="4193289" cy="523220"/>
            <a:chOff x="94231" y="93989"/>
            <a:chExt cx="4193289" cy="523220"/>
          </a:xfrm>
        </p:grpSpPr>
        <p:sp>
          <p:nvSpPr>
            <p:cNvPr id="4" name="文本框 3"/>
            <p:cNvSpPr txBox="1"/>
            <p:nvPr/>
          </p:nvSpPr>
          <p:spPr>
            <a:xfrm>
              <a:off x="645622" y="93989"/>
              <a:ext cx="36418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点击输入您的标题</a:t>
              </a:r>
              <a:endParaRPr lang="zh-CN" altLang="en-US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407" r="40152"/>
            <a:stretch/>
          </p:blipFill>
          <p:spPr>
            <a:xfrm>
              <a:off x="94231" y="124348"/>
              <a:ext cx="457161" cy="462501"/>
            </a:xfrm>
            <a:prstGeom prst="ellipse">
              <a:avLst/>
            </a:prstGeom>
          </p:spPr>
        </p:pic>
      </p:grpSp>
      <p:grpSp>
        <p:nvGrpSpPr>
          <p:cNvPr id="21" name="组合 20"/>
          <p:cNvGrpSpPr/>
          <p:nvPr/>
        </p:nvGrpSpPr>
        <p:grpSpPr>
          <a:xfrm>
            <a:off x="1598425" y="2036863"/>
            <a:ext cx="3886345" cy="3454009"/>
            <a:chOff x="1658902" y="2218103"/>
            <a:chExt cx="3420187" cy="3039708"/>
          </a:xfrm>
        </p:grpSpPr>
        <p:sp>
          <p:nvSpPr>
            <p:cNvPr id="22" name="椭圆 21"/>
            <p:cNvSpPr/>
            <p:nvPr/>
          </p:nvSpPr>
          <p:spPr>
            <a:xfrm>
              <a:off x="1658902" y="2218103"/>
              <a:ext cx="2977116" cy="2977116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1841428" y="2400629"/>
              <a:ext cx="2612065" cy="2612065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2022748" y="2581949"/>
              <a:ext cx="2249424" cy="2249424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2205628" y="2764829"/>
              <a:ext cx="1883664" cy="1883664"/>
            </a:xfrm>
            <a:prstGeom prst="ellipse">
              <a:avLst/>
            </a:prstGeom>
            <a:noFill/>
            <a:ln w="127000" cap="rnd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6" name="弧形 25"/>
            <p:cNvSpPr/>
            <p:nvPr/>
          </p:nvSpPr>
          <p:spPr>
            <a:xfrm>
              <a:off x="1658902" y="2218103"/>
              <a:ext cx="2977116" cy="2977116"/>
            </a:xfrm>
            <a:prstGeom prst="arc">
              <a:avLst>
                <a:gd name="adj1" fmla="val 16200000"/>
                <a:gd name="adj2" fmla="val 19807030"/>
              </a:avLst>
            </a:prstGeom>
            <a:noFill/>
            <a:ln w="127000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7" name="弧形 26"/>
            <p:cNvSpPr/>
            <p:nvPr/>
          </p:nvSpPr>
          <p:spPr>
            <a:xfrm>
              <a:off x="1841428" y="2400628"/>
              <a:ext cx="2612065" cy="2612065"/>
            </a:xfrm>
            <a:prstGeom prst="arc">
              <a:avLst/>
            </a:prstGeom>
            <a:noFill/>
            <a:ln w="1270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8" name="弧形 27"/>
            <p:cNvSpPr/>
            <p:nvPr/>
          </p:nvSpPr>
          <p:spPr>
            <a:xfrm>
              <a:off x="2022748" y="2581949"/>
              <a:ext cx="2249424" cy="2249424"/>
            </a:xfrm>
            <a:prstGeom prst="arc">
              <a:avLst>
                <a:gd name="adj1" fmla="val 16200000"/>
                <a:gd name="adj2" fmla="val 1964076"/>
              </a:avLst>
            </a:prstGeom>
            <a:noFill/>
            <a:ln w="127000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9" name="弧形 28"/>
            <p:cNvSpPr/>
            <p:nvPr/>
          </p:nvSpPr>
          <p:spPr>
            <a:xfrm>
              <a:off x="2205628" y="2764829"/>
              <a:ext cx="1883664" cy="1883664"/>
            </a:xfrm>
            <a:prstGeom prst="arc">
              <a:avLst>
                <a:gd name="adj1" fmla="val 16200000"/>
                <a:gd name="adj2" fmla="val 7010434"/>
              </a:avLst>
            </a:prstGeom>
            <a:noFill/>
            <a:ln w="127000" cap="rnd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0" name="任意多边形: 形状 10"/>
            <p:cNvSpPr>
              <a:spLocks/>
            </p:cNvSpPr>
            <p:nvPr/>
          </p:nvSpPr>
          <p:spPr bwMode="auto">
            <a:xfrm flipH="1">
              <a:off x="1658902" y="3417167"/>
              <a:ext cx="1727127" cy="1840644"/>
            </a:xfrm>
            <a:custGeom>
              <a:avLst/>
              <a:gdLst>
                <a:gd name="T0" fmla="*/ 743 w 957"/>
                <a:gd name="T1" fmla="*/ 313 h 1020"/>
                <a:gd name="T2" fmla="*/ 756 w 957"/>
                <a:gd name="T3" fmla="*/ 428 h 1020"/>
                <a:gd name="T4" fmla="*/ 704 w 957"/>
                <a:gd name="T5" fmla="*/ 513 h 1020"/>
                <a:gd name="T6" fmla="*/ 724 w 957"/>
                <a:gd name="T7" fmla="*/ 341 h 1020"/>
                <a:gd name="T8" fmla="*/ 704 w 957"/>
                <a:gd name="T9" fmla="*/ 152 h 1020"/>
                <a:gd name="T10" fmla="*/ 953 w 957"/>
                <a:gd name="T11" fmla="*/ 925 h 1020"/>
                <a:gd name="T12" fmla="*/ 704 w 957"/>
                <a:gd name="T13" fmla="*/ 1020 h 1020"/>
                <a:gd name="T14" fmla="*/ 478 w 957"/>
                <a:gd name="T15" fmla="*/ 16 h 1020"/>
                <a:gd name="T16" fmla="*/ 704 w 957"/>
                <a:gd name="T17" fmla="*/ 308 h 1020"/>
                <a:gd name="T18" fmla="*/ 679 w 957"/>
                <a:gd name="T19" fmla="*/ 494 h 1020"/>
                <a:gd name="T20" fmla="*/ 704 w 957"/>
                <a:gd name="T21" fmla="*/ 513 h 1020"/>
                <a:gd name="T22" fmla="*/ 665 w 957"/>
                <a:gd name="T23" fmla="*/ 566 h 1020"/>
                <a:gd name="T24" fmla="*/ 684 w 957"/>
                <a:gd name="T25" fmla="*/ 723 h 1020"/>
                <a:gd name="T26" fmla="*/ 704 w 957"/>
                <a:gd name="T27" fmla="*/ 1020 h 1020"/>
                <a:gd name="T28" fmla="*/ 478 w 957"/>
                <a:gd name="T29" fmla="*/ 984 h 1020"/>
                <a:gd name="T30" fmla="*/ 493 w 957"/>
                <a:gd name="T31" fmla="*/ 969 h 1020"/>
                <a:gd name="T32" fmla="*/ 478 w 957"/>
                <a:gd name="T33" fmla="*/ 955 h 1020"/>
                <a:gd name="T34" fmla="*/ 480 w 957"/>
                <a:gd name="T35" fmla="*/ 945 h 1020"/>
                <a:gd name="T36" fmla="*/ 480 w 957"/>
                <a:gd name="T37" fmla="*/ 916 h 1020"/>
                <a:gd name="T38" fmla="*/ 478 w 957"/>
                <a:gd name="T39" fmla="*/ 901 h 1020"/>
                <a:gd name="T40" fmla="*/ 589 w 957"/>
                <a:gd name="T41" fmla="*/ 663 h 1020"/>
                <a:gd name="T42" fmla="*/ 479 w 957"/>
                <a:gd name="T43" fmla="*/ 709 h 1020"/>
                <a:gd name="T44" fmla="*/ 478 w 957"/>
                <a:gd name="T45" fmla="*/ 613 h 1020"/>
                <a:gd name="T46" fmla="*/ 519 w 957"/>
                <a:gd name="T47" fmla="*/ 628 h 1020"/>
                <a:gd name="T48" fmla="*/ 478 w 957"/>
                <a:gd name="T49" fmla="*/ 512 h 1020"/>
                <a:gd name="T50" fmla="*/ 587 w 957"/>
                <a:gd name="T51" fmla="*/ 502 h 1020"/>
                <a:gd name="T52" fmla="*/ 664 w 957"/>
                <a:gd name="T53" fmla="*/ 319 h 1020"/>
                <a:gd name="T54" fmla="*/ 478 w 957"/>
                <a:gd name="T55" fmla="*/ 16 h 1020"/>
                <a:gd name="T56" fmla="*/ 395 w 957"/>
                <a:gd name="T57" fmla="*/ 35 h 1020"/>
                <a:gd name="T58" fmla="*/ 478 w 957"/>
                <a:gd name="T59" fmla="*/ 16 h 1020"/>
                <a:gd name="T60" fmla="*/ 425 w 957"/>
                <a:gd name="T61" fmla="*/ 204 h 1020"/>
                <a:gd name="T62" fmla="*/ 294 w 957"/>
                <a:gd name="T63" fmla="*/ 284 h 1020"/>
                <a:gd name="T64" fmla="*/ 362 w 957"/>
                <a:gd name="T65" fmla="*/ 506 h 1020"/>
                <a:gd name="T66" fmla="*/ 477 w 957"/>
                <a:gd name="T67" fmla="*/ 478 h 1020"/>
                <a:gd name="T68" fmla="*/ 478 w 957"/>
                <a:gd name="T69" fmla="*/ 512 h 1020"/>
                <a:gd name="T70" fmla="*/ 438 w 957"/>
                <a:gd name="T71" fmla="*/ 628 h 1020"/>
                <a:gd name="T72" fmla="*/ 478 w 957"/>
                <a:gd name="T73" fmla="*/ 709 h 1020"/>
                <a:gd name="T74" fmla="*/ 370 w 957"/>
                <a:gd name="T75" fmla="*/ 665 h 1020"/>
                <a:gd name="T76" fmla="*/ 478 w 957"/>
                <a:gd name="T77" fmla="*/ 901 h 1020"/>
                <a:gd name="T78" fmla="*/ 478 w 957"/>
                <a:gd name="T79" fmla="*/ 916 h 1020"/>
                <a:gd name="T80" fmla="*/ 478 w 957"/>
                <a:gd name="T81" fmla="*/ 945 h 1020"/>
                <a:gd name="T82" fmla="*/ 466 w 957"/>
                <a:gd name="T83" fmla="*/ 969 h 1020"/>
                <a:gd name="T84" fmla="*/ 478 w 957"/>
                <a:gd name="T85" fmla="*/ 1020 h 1020"/>
                <a:gd name="T86" fmla="*/ 253 w 957"/>
                <a:gd name="T87" fmla="*/ 730 h 1020"/>
                <a:gd name="T88" fmla="*/ 342 w 957"/>
                <a:gd name="T89" fmla="*/ 640 h 1020"/>
                <a:gd name="T90" fmla="*/ 265 w 957"/>
                <a:gd name="T91" fmla="*/ 519 h 1020"/>
                <a:gd name="T92" fmla="*/ 253 w 957"/>
                <a:gd name="T93" fmla="*/ 477 h 1020"/>
                <a:gd name="T94" fmla="*/ 276 w 957"/>
                <a:gd name="T95" fmla="*/ 341 h 1020"/>
                <a:gd name="T96" fmla="*/ 253 w 957"/>
                <a:gd name="T97" fmla="*/ 143 h 1020"/>
                <a:gd name="T98" fmla="*/ 214 w 957"/>
                <a:gd name="T99" fmla="*/ 313 h 1020"/>
                <a:gd name="T100" fmla="*/ 253 w 957"/>
                <a:gd name="T101" fmla="*/ 310 h 1020"/>
                <a:gd name="T102" fmla="*/ 253 w 957"/>
                <a:gd name="T103" fmla="*/ 477 h 1020"/>
                <a:gd name="T104" fmla="*/ 227 w 957"/>
                <a:gd name="T105" fmla="*/ 490 h 1020"/>
                <a:gd name="T106" fmla="*/ 199 w 957"/>
                <a:gd name="T107" fmla="*/ 359 h 1020"/>
                <a:gd name="T108" fmla="*/ 253 w 957"/>
                <a:gd name="T109" fmla="*/ 1020 h 1020"/>
                <a:gd name="T110" fmla="*/ 3 w 957"/>
                <a:gd name="T111" fmla="*/ 925 h 1020"/>
                <a:gd name="T112" fmla="*/ 253 w 957"/>
                <a:gd name="T113" fmla="*/ 1020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57" h="1020">
                  <a:moveTo>
                    <a:pt x="704" y="152"/>
                  </a:moveTo>
                  <a:cubicBezTo>
                    <a:pt x="723" y="197"/>
                    <a:pt x="736" y="251"/>
                    <a:pt x="743" y="313"/>
                  </a:cubicBezTo>
                  <a:cubicBezTo>
                    <a:pt x="750" y="327"/>
                    <a:pt x="755" y="342"/>
                    <a:pt x="757" y="359"/>
                  </a:cubicBezTo>
                  <a:cubicBezTo>
                    <a:pt x="761" y="381"/>
                    <a:pt x="760" y="406"/>
                    <a:pt x="756" y="428"/>
                  </a:cubicBezTo>
                  <a:cubicBezTo>
                    <a:pt x="751" y="452"/>
                    <a:pt x="742" y="473"/>
                    <a:pt x="729" y="490"/>
                  </a:cubicBezTo>
                  <a:cubicBezTo>
                    <a:pt x="722" y="500"/>
                    <a:pt x="713" y="508"/>
                    <a:pt x="704" y="513"/>
                  </a:cubicBezTo>
                  <a:cubicBezTo>
                    <a:pt x="704" y="476"/>
                    <a:pt x="704" y="476"/>
                    <a:pt x="704" y="476"/>
                  </a:cubicBezTo>
                  <a:cubicBezTo>
                    <a:pt x="730" y="445"/>
                    <a:pt x="739" y="384"/>
                    <a:pt x="724" y="341"/>
                  </a:cubicBezTo>
                  <a:cubicBezTo>
                    <a:pt x="718" y="320"/>
                    <a:pt x="710" y="310"/>
                    <a:pt x="704" y="308"/>
                  </a:cubicBezTo>
                  <a:lnTo>
                    <a:pt x="704" y="152"/>
                  </a:lnTo>
                  <a:close/>
                  <a:moveTo>
                    <a:pt x="704" y="731"/>
                  </a:moveTo>
                  <a:cubicBezTo>
                    <a:pt x="815" y="772"/>
                    <a:pt x="957" y="791"/>
                    <a:pt x="953" y="925"/>
                  </a:cubicBezTo>
                  <a:cubicBezTo>
                    <a:pt x="952" y="956"/>
                    <a:pt x="940" y="988"/>
                    <a:pt x="921" y="1020"/>
                  </a:cubicBezTo>
                  <a:cubicBezTo>
                    <a:pt x="704" y="1020"/>
                    <a:pt x="704" y="1020"/>
                    <a:pt x="704" y="1020"/>
                  </a:cubicBezTo>
                  <a:lnTo>
                    <a:pt x="704" y="731"/>
                  </a:lnTo>
                  <a:close/>
                  <a:moveTo>
                    <a:pt x="478" y="16"/>
                  </a:moveTo>
                  <a:cubicBezTo>
                    <a:pt x="588" y="0"/>
                    <a:pt x="661" y="52"/>
                    <a:pt x="704" y="152"/>
                  </a:cubicBezTo>
                  <a:cubicBezTo>
                    <a:pt x="704" y="308"/>
                    <a:pt x="704" y="308"/>
                    <a:pt x="704" y="308"/>
                  </a:cubicBezTo>
                  <a:cubicBezTo>
                    <a:pt x="693" y="305"/>
                    <a:pt x="684" y="321"/>
                    <a:pt x="680" y="350"/>
                  </a:cubicBezTo>
                  <a:cubicBezTo>
                    <a:pt x="675" y="381"/>
                    <a:pt x="674" y="429"/>
                    <a:pt x="679" y="494"/>
                  </a:cubicBezTo>
                  <a:cubicBezTo>
                    <a:pt x="688" y="491"/>
                    <a:pt x="697" y="484"/>
                    <a:pt x="704" y="476"/>
                  </a:cubicBezTo>
                  <a:cubicBezTo>
                    <a:pt x="704" y="513"/>
                    <a:pt x="704" y="513"/>
                    <a:pt x="704" y="513"/>
                  </a:cubicBezTo>
                  <a:cubicBezTo>
                    <a:pt x="700" y="515"/>
                    <a:pt x="696" y="517"/>
                    <a:pt x="692" y="519"/>
                  </a:cubicBezTo>
                  <a:cubicBezTo>
                    <a:pt x="684" y="535"/>
                    <a:pt x="675" y="552"/>
                    <a:pt x="665" y="566"/>
                  </a:cubicBezTo>
                  <a:cubicBezTo>
                    <a:pt x="654" y="594"/>
                    <a:pt x="635" y="619"/>
                    <a:pt x="614" y="640"/>
                  </a:cubicBezTo>
                  <a:cubicBezTo>
                    <a:pt x="621" y="675"/>
                    <a:pt x="640" y="705"/>
                    <a:pt x="684" y="723"/>
                  </a:cubicBezTo>
                  <a:cubicBezTo>
                    <a:pt x="690" y="726"/>
                    <a:pt x="697" y="728"/>
                    <a:pt x="704" y="731"/>
                  </a:cubicBezTo>
                  <a:cubicBezTo>
                    <a:pt x="704" y="1020"/>
                    <a:pt x="704" y="1020"/>
                    <a:pt x="704" y="1020"/>
                  </a:cubicBezTo>
                  <a:cubicBezTo>
                    <a:pt x="478" y="1020"/>
                    <a:pt x="478" y="1020"/>
                    <a:pt x="478" y="1020"/>
                  </a:cubicBezTo>
                  <a:cubicBezTo>
                    <a:pt x="478" y="984"/>
                    <a:pt x="478" y="984"/>
                    <a:pt x="478" y="984"/>
                  </a:cubicBezTo>
                  <a:cubicBezTo>
                    <a:pt x="479" y="984"/>
                    <a:pt x="479" y="984"/>
                    <a:pt x="480" y="984"/>
                  </a:cubicBezTo>
                  <a:cubicBezTo>
                    <a:pt x="487" y="984"/>
                    <a:pt x="493" y="977"/>
                    <a:pt x="493" y="969"/>
                  </a:cubicBezTo>
                  <a:cubicBezTo>
                    <a:pt x="493" y="961"/>
                    <a:pt x="487" y="955"/>
                    <a:pt x="480" y="955"/>
                  </a:cubicBezTo>
                  <a:cubicBezTo>
                    <a:pt x="479" y="955"/>
                    <a:pt x="479" y="955"/>
                    <a:pt x="478" y="955"/>
                  </a:cubicBezTo>
                  <a:cubicBezTo>
                    <a:pt x="478" y="945"/>
                    <a:pt x="478" y="945"/>
                    <a:pt x="478" y="945"/>
                  </a:cubicBezTo>
                  <a:cubicBezTo>
                    <a:pt x="479" y="945"/>
                    <a:pt x="479" y="945"/>
                    <a:pt x="480" y="945"/>
                  </a:cubicBezTo>
                  <a:cubicBezTo>
                    <a:pt x="487" y="945"/>
                    <a:pt x="493" y="938"/>
                    <a:pt x="493" y="930"/>
                  </a:cubicBezTo>
                  <a:cubicBezTo>
                    <a:pt x="493" y="922"/>
                    <a:pt x="487" y="916"/>
                    <a:pt x="480" y="916"/>
                  </a:cubicBezTo>
                  <a:cubicBezTo>
                    <a:pt x="479" y="916"/>
                    <a:pt x="479" y="916"/>
                    <a:pt x="478" y="916"/>
                  </a:cubicBezTo>
                  <a:cubicBezTo>
                    <a:pt x="478" y="901"/>
                    <a:pt x="478" y="901"/>
                    <a:pt x="478" y="901"/>
                  </a:cubicBezTo>
                  <a:cubicBezTo>
                    <a:pt x="556" y="871"/>
                    <a:pt x="598" y="831"/>
                    <a:pt x="661" y="751"/>
                  </a:cubicBezTo>
                  <a:cubicBezTo>
                    <a:pt x="625" y="737"/>
                    <a:pt x="602" y="703"/>
                    <a:pt x="589" y="663"/>
                  </a:cubicBezTo>
                  <a:cubicBezTo>
                    <a:pt x="553" y="691"/>
                    <a:pt x="514" y="709"/>
                    <a:pt x="485" y="709"/>
                  </a:cubicBezTo>
                  <a:cubicBezTo>
                    <a:pt x="483" y="709"/>
                    <a:pt x="481" y="709"/>
                    <a:pt x="479" y="709"/>
                  </a:cubicBezTo>
                  <a:cubicBezTo>
                    <a:pt x="478" y="709"/>
                    <a:pt x="478" y="709"/>
                    <a:pt x="478" y="709"/>
                  </a:cubicBezTo>
                  <a:cubicBezTo>
                    <a:pt x="478" y="613"/>
                    <a:pt x="478" y="613"/>
                    <a:pt x="478" y="613"/>
                  </a:cubicBezTo>
                  <a:cubicBezTo>
                    <a:pt x="479" y="613"/>
                    <a:pt x="479" y="613"/>
                    <a:pt x="479" y="613"/>
                  </a:cubicBezTo>
                  <a:cubicBezTo>
                    <a:pt x="493" y="613"/>
                    <a:pt x="503" y="634"/>
                    <a:pt x="519" y="628"/>
                  </a:cubicBezTo>
                  <a:cubicBezTo>
                    <a:pt x="555" y="615"/>
                    <a:pt x="571" y="591"/>
                    <a:pt x="571" y="565"/>
                  </a:cubicBezTo>
                  <a:cubicBezTo>
                    <a:pt x="571" y="529"/>
                    <a:pt x="525" y="512"/>
                    <a:pt x="478" y="512"/>
                  </a:cubicBezTo>
                  <a:cubicBezTo>
                    <a:pt x="478" y="478"/>
                    <a:pt x="478" y="478"/>
                    <a:pt x="478" y="478"/>
                  </a:cubicBezTo>
                  <a:cubicBezTo>
                    <a:pt x="531" y="470"/>
                    <a:pt x="566" y="485"/>
                    <a:pt x="587" y="502"/>
                  </a:cubicBezTo>
                  <a:cubicBezTo>
                    <a:pt x="588" y="503"/>
                    <a:pt x="590" y="504"/>
                    <a:pt x="591" y="506"/>
                  </a:cubicBezTo>
                  <a:cubicBezTo>
                    <a:pt x="644" y="538"/>
                    <a:pt x="663" y="405"/>
                    <a:pt x="664" y="319"/>
                  </a:cubicBezTo>
                  <a:cubicBezTo>
                    <a:pt x="580" y="314"/>
                    <a:pt x="531" y="271"/>
                    <a:pt x="478" y="235"/>
                  </a:cubicBezTo>
                  <a:lnTo>
                    <a:pt x="478" y="16"/>
                  </a:lnTo>
                  <a:close/>
                  <a:moveTo>
                    <a:pt x="253" y="143"/>
                  </a:moveTo>
                  <a:cubicBezTo>
                    <a:pt x="281" y="83"/>
                    <a:pt x="325" y="38"/>
                    <a:pt x="395" y="35"/>
                  </a:cubicBezTo>
                  <a:cubicBezTo>
                    <a:pt x="408" y="31"/>
                    <a:pt x="422" y="27"/>
                    <a:pt x="437" y="25"/>
                  </a:cubicBezTo>
                  <a:cubicBezTo>
                    <a:pt x="451" y="21"/>
                    <a:pt x="465" y="18"/>
                    <a:pt x="478" y="16"/>
                  </a:cubicBezTo>
                  <a:cubicBezTo>
                    <a:pt x="478" y="235"/>
                    <a:pt x="478" y="235"/>
                    <a:pt x="478" y="235"/>
                  </a:cubicBezTo>
                  <a:cubicBezTo>
                    <a:pt x="461" y="223"/>
                    <a:pt x="444" y="212"/>
                    <a:pt x="425" y="204"/>
                  </a:cubicBezTo>
                  <a:cubicBezTo>
                    <a:pt x="378" y="183"/>
                    <a:pt x="333" y="179"/>
                    <a:pt x="316" y="207"/>
                  </a:cubicBezTo>
                  <a:cubicBezTo>
                    <a:pt x="303" y="228"/>
                    <a:pt x="296" y="254"/>
                    <a:pt x="294" y="284"/>
                  </a:cubicBezTo>
                  <a:cubicBezTo>
                    <a:pt x="294" y="285"/>
                    <a:pt x="294" y="287"/>
                    <a:pt x="294" y="289"/>
                  </a:cubicBezTo>
                  <a:cubicBezTo>
                    <a:pt x="290" y="370"/>
                    <a:pt x="303" y="542"/>
                    <a:pt x="362" y="506"/>
                  </a:cubicBezTo>
                  <a:cubicBezTo>
                    <a:pt x="364" y="504"/>
                    <a:pt x="365" y="503"/>
                    <a:pt x="367" y="502"/>
                  </a:cubicBezTo>
                  <a:cubicBezTo>
                    <a:pt x="388" y="485"/>
                    <a:pt x="423" y="469"/>
                    <a:pt x="477" y="478"/>
                  </a:cubicBezTo>
                  <a:cubicBezTo>
                    <a:pt x="478" y="478"/>
                    <a:pt x="478" y="478"/>
                    <a:pt x="478" y="478"/>
                  </a:cubicBezTo>
                  <a:cubicBezTo>
                    <a:pt x="478" y="512"/>
                    <a:pt x="478" y="512"/>
                    <a:pt x="478" y="512"/>
                  </a:cubicBezTo>
                  <a:cubicBezTo>
                    <a:pt x="432" y="512"/>
                    <a:pt x="384" y="529"/>
                    <a:pt x="382" y="561"/>
                  </a:cubicBezTo>
                  <a:cubicBezTo>
                    <a:pt x="380" y="588"/>
                    <a:pt x="400" y="615"/>
                    <a:pt x="438" y="628"/>
                  </a:cubicBezTo>
                  <a:cubicBezTo>
                    <a:pt x="454" y="634"/>
                    <a:pt x="464" y="613"/>
                    <a:pt x="478" y="613"/>
                  </a:cubicBezTo>
                  <a:cubicBezTo>
                    <a:pt x="478" y="709"/>
                    <a:pt x="478" y="709"/>
                    <a:pt x="478" y="709"/>
                  </a:cubicBezTo>
                  <a:cubicBezTo>
                    <a:pt x="477" y="709"/>
                    <a:pt x="475" y="709"/>
                    <a:pt x="472" y="709"/>
                  </a:cubicBezTo>
                  <a:cubicBezTo>
                    <a:pt x="444" y="709"/>
                    <a:pt x="405" y="692"/>
                    <a:pt x="370" y="665"/>
                  </a:cubicBezTo>
                  <a:cubicBezTo>
                    <a:pt x="357" y="704"/>
                    <a:pt x="334" y="737"/>
                    <a:pt x="298" y="751"/>
                  </a:cubicBezTo>
                  <a:cubicBezTo>
                    <a:pt x="358" y="841"/>
                    <a:pt x="407" y="878"/>
                    <a:pt x="478" y="901"/>
                  </a:cubicBezTo>
                  <a:cubicBezTo>
                    <a:pt x="478" y="901"/>
                    <a:pt x="478" y="901"/>
                    <a:pt x="478" y="901"/>
                  </a:cubicBezTo>
                  <a:cubicBezTo>
                    <a:pt x="478" y="916"/>
                    <a:pt x="478" y="916"/>
                    <a:pt x="478" y="916"/>
                  </a:cubicBezTo>
                  <a:cubicBezTo>
                    <a:pt x="471" y="916"/>
                    <a:pt x="466" y="923"/>
                    <a:pt x="466" y="930"/>
                  </a:cubicBezTo>
                  <a:cubicBezTo>
                    <a:pt x="466" y="938"/>
                    <a:pt x="471" y="944"/>
                    <a:pt x="478" y="945"/>
                  </a:cubicBezTo>
                  <a:cubicBezTo>
                    <a:pt x="478" y="955"/>
                    <a:pt x="478" y="955"/>
                    <a:pt x="478" y="955"/>
                  </a:cubicBezTo>
                  <a:cubicBezTo>
                    <a:pt x="471" y="956"/>
                    <a:pt x="466" y="962"/>
                    <a:pt x="466" y="969"/>
                  </a:cubicBezTo>
                  <a:cubicBezTo>
                    <a:pt x="466" y="977"/>
                    <a:pt x="471" y="983"/>
                    <a:pt x="478" y="984"/>
                  </a:cubicBezTo>
                  <a:cubicBezTo>
                    <a:pt x="478" y="1020"/>
                    <a:pt x="478" y="1020"/>
                    <a:pt x="478" y="1020"/>
                  </a:cubicBezTo>
                  <a:cubicBezTo>
                    <a:pt x="253" y="1020"/>
                    <a:pt x="253" y="1020"/>
                    <a:pt x="253" y="1020"/>
                  </a:cubicBezTo>
                  <a:cubicBezTo>
                    <a:pt x="253" y="730"/>
                    <a:pt x="253" y="730"/>
                    <a:pt x="253" y="730"/>
                  </a:cubicBezTo>
                  <a:cubicBezTo>
                    <a:pt x="260" y="728"/>
                    <a:pt x="266" y="726"/>
                    <a:pt x="272" y="723"/>
                  </a:cubicBezTo>
                  <a:cubicBezTo>
                    <a:pt x="317" y="704"/>
                    <a:pt x="336" y="675"/>
                    <a:pt x="342" y="640"/>
                  </a:cubicBezTo>
                  <a:cubicBezTo>
                    <a:pt x="322" y="619"/>
                    <a:pt x="304" y="595"/>
                    <a:pt x="293" y="569"/>
                  </a:cubicBezTo>
                  <a:cubicBezTo>
                    <a:pt x="282" y="554"/>
                    <a:pt x="273" y="537"/>
                    <a:pt x="265" y="519"/>
                  </a:cubicBezTo>
                  <a:cubicBezTo>
                    <a:pt x="261" y="517"/>
                    <a:pt x="257" y="516"/>
                    <a:pt x="253" y="513"/>
                  </a:cubicBezTo>
                  <a:cubicBezTo>
                    <a:pt x="253" y="477"/>
                    <a:pt x="253" y="477"/>
                    <a:pt x="253" y="477"/>
                  </a:cubicBezTo>
                  <a:cubicBezTo>
                    <a:pt x="260" y="485"/>
                    <a:pt x="269" y="491"/>
                    <a:pt x="278" y="494"/>
                  </a:cubicBezTo>
                  <a:cubicBezTo>
                    <a:pt x="283" y="431"/>
                    <a:pt x="283" y="374"/>
                    <a:pt x="276" y="341"/>
                  </a:cubicBezTo>
                  <a:cubicBezTo>
                    <a:pt x="271" y="317"/>
                    <a:pt x="262" y="308"/>
                    <a:pt x="253" y="310"/>
                  </a:cubicBezTo>
                  <a:lnTo>
                    <a:pt x="253" y="143"/>
                  </a:lnTo>
                  <a:close/>
                  <a:moveTo>
                    <a:pt x="214" y="313"/>
                  </a:moveTo>
                  <a:cubicBezTo>
                    <a:pt x="214" y="313"/>
                    <a:pt x="214" y="313"/>
                    <a:pt x="214" y="313"/>
                  </a:cubicBezTo>
                  <a:cubicBezTo>
                    <a:pt x="218" y="258"/>
                    <a:pt x="229" y="195"/>
                    <a:pt x="253" y="143"/>
                  </a:cubicBezTo>
                  <a:cubicBezTo>
                    <a:pt x="253" y="310"/>
                    <a:pt x="253" y="310"/>
                    <a:pt x="253" y="310"/>
                  </a:cubicBezTo>
                  <a:cubicBezTo>
                    <a:pt x="246" y="312"/>
                    <a:pt x="238" y="323"/>
                    <a:pt x="233" y="339"/>
                  </a:cubicBezTo>
                  <a:cubicBezTo>
                    <a:pt x="217" y="383"/>
                    <a:pt x="226" y="445"/>
                    <a:pt x="253" y="477"/>
                  </a:cubicBezTo>
                  <a:cubicBezTo>
                    <a:pt x="253" y="513"/>
                    <a:pt x="253" y="513"/>
                    <a:pt x="253" y="513"/>
                  </a:cubicBezTo>
                  <a:cubicBezTo>
                    <a:pt x="243" y="508"/>
                    <a:pt x="235" y="500"/>
                    <a:pt x="227" y="490"/>
                  </a:cubicBezTo>
                  <a:cubicBezTo>
                    <a:pt x="214" y="473"/>
                    <a:pt x="206" y="452"/>
                    <a:pt x="201" y="428"/>
                  </a:cubicBezTo>
                  <a:cubicBezTo>
                    <a:pt x="196" y="406"/>
                    <a:pt x="195" y="381"/>
                    <a:pt x="199" y="359"/>
                  </a:cubicBezTo>
                  <a:cubicBezTo>
                    <a:pt x="202" y="342"/>
                    <a:pt x="206" y="326"/>
                    <a:pt x="214" y="313"/>
                  </a:cubicBezTo>
                  <a:moveTo>
                    <a:pt x="253" y="1020"/>
                  </a:moveTo>
                  <a:cubicBezTo>
                    <a:pt x="35" y="1020"/>
                    <a:pt x="35" y="1020"/>
                    <a:pt x="35" y="1020"/>
                  </a:cubicBezTo>
                  <a:cubicBezTo>
                    <a:pt x="16" y="988"/>
                    <a:pt x="4" y="956"/>
                    <a:pt x="3" y="925"/>
                  </a:cubicBezTo>
                  <a:cubicBezTo>
                    <a:pt x="0" y="791"/>
                    <a:pt x="142" y="772"/>
                    <a:pt x="253" y="730"/>
                  </a:cubicBezTo>
                  <a:lnTo>
                    <a:pt x="253" y="1020"/>
                  </a:lnTo>
                  <a:close/>
                </a:path>
              </a:pathLst>
            </a:custGeom>
            <a:solidFill>
              <a:schemeClr val="dk2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4272172" y="2367900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4">
                      <a:lumMod val="10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35%</a:t>
              </a:r>
            </a:p>
          </p:txBody>
        </p:sp>
        <p:sp>
          <p:nvSpPr>
            <p:cNvPr id="32" name="椭圆 31"/>
            <p:cNvSpPr/>
            <p:nvPr/>
          </p:nvSpPr>
          <p:spPr>
            <a:xfrm>
              <a:off x="4386761" y="3243408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3">
                      <a:lumMod val="10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50%</a:t>
              </a:r>
            </a:p>
          </p:txBody>
        </p:sp>
        <p:sp>
          <p:nvSpPr>
            <p:cNvPr id="33" name="椭圆 32"/>
            <p:cNvSpPr/>
            <p:nvPr/>
          </p:nvSpPr>
          <p:spPr>
            <a:xfrm>
              <a:off x="4034351" y="4047954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2">
                      <a:lumMod val="10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65%</a:t>
              </a:r>
            </a:p>
          </p:txBody>
        </p:sp>
        <p:sp>
          <p:nvSpPr>
            <p:cNvPr id="34" name="椭圆 33"/>
            <p:cNvSpPr/>
            <p:nvPr/>
          </p:nvSpPr>
          <p:spPr>
            <a:xfrm>
              <a:off x="3261401" y="4531104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1">
                      <a:lumMod val="100000"/>
                    </a:schemeClr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90%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175636" y="1449160"/>
            <a:ext cx="3957581" cy="733034"/>
            <a:chOff x="6632065" y="1190017"/>
            <a:chExt cx="3482878" cy="645108"/>
          </a:xfrm>
        </p:grpSpPr>
        <p:sp>
          <p:nvSpPr>
            <p:cNvPr id="36" name="矩形 35"/>
            <p:cNvSpPr/>
            <p:nvPr/>
          </p:nvSpPr>
          <p:spPr>
            <a:xfrm>
              <a:off x="7072328" y="1190017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  <a:effectLst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关键词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6632065" y="1242334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>
                  <a:solidFill>
                    <a:schemeClr val="accent1">
                      <a:lumMod val="100000"/>
                    </a:schemeClr>
                  </a:solidFill>
                  <a:effectLst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01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175636" y="2915277"/>
            <a:ext cx="3957581" cy="733034"/>
            <a:chOff x="6632065" y="2480276"/>
            <a:chExt cx="3482878" cy="645108"/>
          </a:xfrm>
        </p:grpSpPr>
        <p:sp>
          <p:nvSpPr>
            <p:cNvPr id="39" name="矩形 38"/>
            <p:cNvSpPr/>
            <p:nvPr/>
          </p:nvSpPr>
          <p:spPr>
            <a:xfrm>
              <a:off x="7072328" y="2480276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600">
                  <a:solidFill>
                    <a:schemeClr val="dk1">
                      <a:lumMod val="100000"/>
                    </a:schemeClr>
                  </a:solidFill>
                  <a:effectLst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关键词</a:t>
              </a:r>
            </a:p>
          </p:txBody>
        </p:sp>
        <p:sp>
          <p:nvSpPr>
            <p:cNvPr id="40" name="矩形 39"/>
            <p:cNvSpPr/>
            <p:nvPr/>
          </p:nvSpPr>
          <p:spPr>
            <a:xfrm>
              <a:off x="6632065" y="2532593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>
                  <a:solidFill>
                    <a:schemeClr val="accent2">
                      <a:lumMod val="100000"/>
                    </a:schemeClr>
                  </a:solidFill>
                  <a:effectLst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02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175636" y="4185379"/>
            <a:ext cx="3957581" cy="733034"/>
            <a:chOff x="6632065" y="3598032"/>
            <a:chExt cx="3482878" cy="645108"/>
          </a:xfrm>
        </p:grpSpPr>
        <p:sp>
          <p:nvSpPr>
            <p:cNvPr id="42" name="矩形 41"/>
            <p:cNvSpPr/>
            <p:nvPr/>
          </p:nvSpPr>
          <p:spPr>
            <a:xfrm>
              <a:off x="7072328" y="3598032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600">
                  <a:solidFill>
                    <a:schemeClr val="dk1">
                      <a:lumMod val="100000"/>
                    </a:schemeClr>
                  </a:solidFill>
                  <a:effectLst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关键词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6632065" y="3650349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>
                  <a:solidFill>
                    <a:schemeClr val="accent3">
                      <a:lumMod val="100000"/>
                    </a:schemeClr>
                  </a:solidFill>
                  <a:effectLst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03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175636" y="5498707"/>
            <a:ext cx="3957581" cy="733034"/>
            <a:chOff x="6632065" y="4753830"/>
            <a:chExt cx="3482878" cy="645108"/>
          </a:xfrm>
        </p:grpSpPr>
        <p:sp>
          <p:nvSpPr>
            <p:cNvPr id="45" name="矩形 44"/>
            <p:cNvSpPr/>
            <p:nvPr/>
          </p:nvSpPr>
          <p:spPr>
            <a:xfrm>
              <a:off x="7072328" y="4753830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  <a:effectLst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关键词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6632065" y="4806147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>
                  <a:solidFill>
                    <a:schemeClr val="accent4">
                      <a:lumMod val="100000"/>
                    </a:schemeClr>
                  </a:solidFill>
                  <a:effectLst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ea"/>
                  <a:sym typeface="Agency FB" panose="020B0503020202020204" pitchFamily="34" charset="0"/>
                </a:rPr>
                <a:t>04</a:t>
              </a:r>
            </a:p>
          </p:txBody>
        </p:sp>
      </p:grpSp>
      <p:sp>
        <p:nvSpPr>
          <p:cNvPr id="47" name="矩形 46"/>
          <p:cNvSpPr/>
          <p:nvPr/>
        </p:nvSpPr>
        <p:spPr>
          <a:xfrm>
            <a:off x="7257792" y="1700074"/>
            <a:ext cx="3225481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文本点击此处</a:t>
            </a:r>
            <a:r>
              <a: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更换</a:t>
            </a:r>
            <a:r>
              <a:rPr lang="zh-CN" altLang="en-US" sz="14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257792" y="3159135"/>
            <a:ext cx="3225481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文本点击此处</a:t>
            </a:r>
            <a:r>
              <a: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更换</a:t>
            </a:r>
            <a:r>
              <a:rPr lang="zh-CN" altLang="en-US" sz="14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7257792" y="4433785"/>
            <a:ext cx="3225481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文本点击此处</a:t>
            </a:r>
            <a:r>
              <a: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更换</a:t>
            </a:r>
            <a:r>
              <a:rPr lang="zh-CN" altLang="en-US" sz="14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7257792" y="5770076"/>
            <a:ext cx="3225481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文本点击此处</a:t>
            </a:r>
            <a:r>
              <a:rPr lang="zh-CN" altLang="en-US" sz="1400" dirty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更换</a:t>
            </a:r>
            <a:r>
              <a:rPr lang="zh-CN" altLang="en-US" sz="14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17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gallery dir="l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5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ad85352-063f-49fb-a956-c0dc6370dd5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78b6562f-3738-408c-b7b9-89aaa009933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ae53972-59df-4a27-aa17-f1b0fe5e4db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fc3bfb0-a0fd-4475-83a6-07de5a71360c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dc1ae78-3746-4c17-b1ae-5d69cb4790d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e0abead-8fce-4aeb-bb03-fe9e41f2181d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9f77b58-b895-4fb0-82bc-82888a010afb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d4c6f97-cf68-4c8f-b3f9-173f65b14114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6E4E4"/>
      </a:lt2>
      <a:accent1>
        <a:srgbClr val="EA9DC1"/>
      </a:accent1>
      <a:accent2>
        <a:srgbClr val="B969AD"/>
      </a:accent2>
      <a:accent3>
        <a:srgbClr val="9D7FF0"/>
      </a:accent3>
      <a:accent4>
        <a:srgbClr val="967CD3"/>
      </a:accent4>
      <a:accent5>
        <a:srgbClr val="6856CE"/>
      </a:accent5>
      <a:accent6>
        <a:srgbClr val="6356C0"/>
      </a:accent6>
      <a:hlink>
        <a:srgbClr val="FFFFFF"/>
      </a:hlink>
      <a:folHlink>
        <a:srgbClr val="FFFFF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EA9DC1"/>
    </a:accent1>
    <a:accent2>
      <a:srgbClr val="B969AD"/>
    </a:accent2>
    <a:accent3>
      <a:srgbClr val="9D7FF0"/>
    </a:accent3>
    <a:accent4>
      <a:srgbClr val="967CD3"/>
    </a:accent4>
    <a:accent5>
      <a:srgbClr val="6856CE"/>
    </a:accent5>
    <a:accent6>
      <a:srgbClr val="6356C0"/>
    </a:accent6>
    <a:hlink>
      <a:srgbClr val="FFFFFF"/>
    </a:hlink>
    <a:folHlink>
      <a:srgbClr val="FFFFF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EA9DC1"/>
    </a:accent1>
    <a:accent2>
      <a:srgbClr val="B969AD"/>
    </a:accent2>
    <a:accent3>
      <a:srgbClr val="9D7FF0"/>
    </a:accent3>
    <a:accent4>
      <a:srgbClr val="967CD3"/>
    </a:accent4>
    <a:accent5>
      <a:srgbClr val="6856CE"/>
    </a:accent5>
    <a:accent6>
      <a:srgbClr val="6356C0"/>
    </a:accent6>
    <a:hlink>
      <a:srgbClr val="FFFFFF"/>
    </a:hlink>
    <a:folHlink>
      <a:srgbClr val="FFFF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1847</Words>
  <Application>Microsoft Office PowerPoint</Application>
  <PresentationFormat>宽屏</PresentationFormat>
  <Paragraphs>328</Paragraphs>
  <Slides>26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Auraka方黑檀</vt:lpstr>
      <vt:lpstr>MF LiHei (Noncommercial)</vt:lpstr>
      <vt:lpstr>等线</vt:lpstr>
      <vt:lpstr>等线 Light</vt:lpstr>
      <vt:lpstr>庞门正道标题体</vt:lpstr>
      <vt:lpstr>逐浪细阁体</vt:lpstr>
      <vt:lpstr>Agency FB</vt:lpstr>
      <vt:lpstr>Arial</vt:lpstr>
      <vt:lpstr>Tempus Sans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</dc:title>
  <dc:creator>刘 思蜀</dc:creator>
  <cp:lastModifiedBy>ITTK</cp:lastModifiedBy>
  <cp:revision>21</cp:revision>
  <dcterms:created xsi:type="dcterms:W3CDTF">2018-08-21T05:19:06Z</dcterms:created>
  <dcterms:modified xsi:type="dcterms:W3CDTF">2018-10-25T03:15:48Z</dcterms:modified>
</cp:coreProperties>
</file>

<file path=docProps/thumbnail.jpeg>
</file>